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6858000" cx="9144000"/>
  <p:notesSz cx="6858000" cy="9144000"/>
  <p:embeddedFontLst>
    <p:embeddedFont>
      <p:font typeface="Tahoma"/>
      <p:regular r:id="rId28"/>
      <p:bold r:id="rId29"/>
    </p:embeddedFont>
    <p:embeddedFont>
      <p:font typeface="Candara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34" roundtripDataSignature="AMtx7mgLTZeYwg/SD+F7DzfwimkCGuc9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Tahoma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Tahom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Candara-bold.fntdata"/><Relationship Id="rId30" Type="http://schemas.openxmlformats.org/officeDocument/2006/relationships/font" Target="fonts/Candara-regular.fntdata"/><Relationship Id="rId11" Type="http://schemas.openxmlformats.org/officeDocument/2006/relationships/slide" Target="slides/slide6.xml"/><Relationship Id="rId33" Type="http://schemas.openxmlformats.org/officeDocument/2006/relationships/font" Target="fonts/Candara-boldItalic.fntdata"/><Relationship Id="rId10" Type="http://schemas.openxmlformats.org/officeDocument/2006/relationships/slide" Target="slides/slide5.xml"/><Relationship Id="rId32" Type="http://schemas.openxmlformats.org/officeDocument/2006/relationships/font" Target="fonts/Candara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customschemas.google.com/relationships/presentationmetadata" Target="meta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fmla="val 1272" name="adj"/>
            </a:avLst>
          </a:prstGeom>
          <a:gradFill>
            <a:gsLst>
              <a:gs pos="0">
                <a:srgbClr val="0293E0"/>
              </a:gs>
              <a:gs pos="100000">
                <a:srgbClr val="81D2FE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grpSp>
        <p:nvGrpSpPr>
          <p:cNvPr id="20" name="Google Shape;20;p24"/>
          <p:cNvGrpSpPr/>
          <p:nvPr/>
        </p:nvGrpSpPr>
        <p:grpSpPr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21" name="Google Shape;21;p24"/>
            <p:cNvSpPr/>
            <p:nvPr/>
          </p:nvSpPr>
          <p:spPr>
            <a:xfrm>
              <a:off x="4810125" y="4500563"/>
              <a:ext cx="4295775" cy="1016000"/>
            </a:xfrm>
            <a:custGeom>
              <a:rect b="b" l="l" r="r" t="t"/>
              <a:pathLst>
                <a:path extrusionOk="0" h="640" w="2706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>
                <a:alpha val="28627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22" name="Google Shape;22;p24"/>
            <p:cNvSpPr/>
            <p:nvPr/>
          </p:nvSpPr>
          <p:spPr>
            <a:xfrm>
              <a:off x="-309563" y="4318000"/>
              <a:ext cx="8280401" cy="1209675"/>
            </a:xfrm>
            <a:custGeom>
              <a:rect b="b" l="l" r="r" t="t"/>
              <a:pathLst>
                <a:path extrusionOk="0" h="762" w="5216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lt2">
                <a:alpha val="4000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23" name="Google Shape;23;p24"/>
            <p:cNvSpPr/>
            <p:nvPr/>
          </p:nvSpPr>
          <p:spPr>
            <a:xfrm>
              <a:off x="3175" y="4335463"/>
              <a:ext cx="8166100" cy="1101725"/>
            </a:xfrm>
            <a:custGeom>
              <a:rect b="b" l="l" r="r" t="t"/>
              <a:pathLst>
                <a:path extrusionOk="0" h="694" w="514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24" name="Google Shape;24;p24"/>
            <p:cNvSpPr/>
            <p:nvPr/>
          </p:nvSpPr>
          <p:spPr>
            <a:xfrm>
              <a:off x="4156075" y="4316413"/>
              <a:ext cx="4940300" cy="927100"/>
            </a:xfrm>
            <a:custGeom>
              <a:rect b="b" l="l" r="r" t="t"/>
              <a:pathLst>
                <a:path extrusionOk="0" h="584" w="3112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25" name="Google Shape;25;p24"/>
            <p:cNvSpPr/>
            <p:nvPr/>
          </p:nvSpPr>
          <p:spPr>
            <a:xfrm>
              <a:off x="-3905250" y="4294188"/>
              <a:ext cx="13011150" cy="1892300"/>
            </a:xfrm>
            <a:custGeom>
              <a:rect b="b" l="l" r="r" t="t"/>
              <a:pathLst>
                <a:path extrusionOk="0" h="1192" w="8196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</p:grpSp>
      <p:sp>
        <p:nvSpPr>
          <p:cNvPr id="26" name="Google Shape;26;p24"/>
          <p:cNvSpPr txBox="1"/>
          <p:nvPr>
            <p:ph type="ctrTitle"/>
          </p:nvPr>
        </p:nvSpPr>
        <p:spPr>
          <a:xfrm>
            <a:off x="685800" y="1600200"/>
            <a:ext cx="7772400" cy="178010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ndara"/>
              <a:buNone/>
              <a:defRPr sz="4400"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4"/>
          <p:cNvSpPr txBox="1"/>
          <p:nvPr>
            <p:ph idx="1" type="subTitle"/>
          </p:nvPr>
        </p:nvSpPr>
        <p:spPr>
          <a:xfrm>
            <a:off x="1371600" y="3556001"/>
            <a:ext cx="6400800" cy="14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algn="ctr">
              <a:spcBef>
                <a:spcPts val="44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384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384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384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384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24"/>
          <p:cNvSpPr txBox="1"/>
          <p:nvPr>
            <p:ph idx="10" type="dt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4"/>
          <p:cNvSpPr txBox="1"/>
          <p:nvPr>
            <p:ph idx="11" type="ftr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4"/>
          <p:cNvSpPr txBox="1"/>
          <p:nvPr>
            <p:ph idx="12" type="sldNum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3"/>
          <p:cNvSpPr txBox="1"/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33"/>
          <p:cNvSpPr txBox="1"/>
          <p:nvPr>
            <p:ph idx="1" type="body"/>
          </p:nvPr>
        </p:nvSpPr>
        <p:spPr>
          <a:xfrm rot="5400000">
            <a:off x="2850886" y="696648"/>
            <a:ext cx="3450696" cy="74083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SzPts val="2400"/>
              <a:buChar char="*"/>
              <a:defRPr/>
            </a:lvl1pPr>
            <a:lvl2pPr indent="-368300" lvl="1" marL="914400" algn="l">
              <a:spcBef>
                <a:spcPts val="440"/>
              </a:spcBef>
              <a:spcAft>
                <a:spcPts val="0"/>
              </a:spcAft>
              <a:buSzPts val="2200"/>
              <a:buChar char="*"/>
              <a:defRPr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SzPts val="2000"/>
              <a:buChar char="*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*"/>
              <a:defRPr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SzPts val="1600"/>
              <a:buChar char="*"/>
              <a:defRPr/>
            </a:lvl5pPr>
            <a:lvl6pPr indent="-342900" lvl="5" marL="2743200" algn="l">
              <a:spcBef>
                <a:spcPts val="384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spcBef>
                <a:spcPts val="384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spcBef>
                <a:spcPts val="384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spcBef>
                <a:spcPts val="384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112" name="Google Shape;112;p33"/>
          <p:cNvSpPr txBox="1"/>
          <p:nvPr>
            <p:ph idx="10" type="dt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33"/>
          <p:cNvSpPr txBox="1"/>
          <p:nvPr>
            <p:ph idx="11" type="ftr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33"/>
          <p:cNvSpPr txBox="1"/>
          <p:nvPr>
            <p:ph idx="12" type="sldNum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fmla="val 7136" name="adj"/>
            </a:avLst>
          </a:prstGeom>
          <a:gradFill>
            <a:gsLst>
              <a:gs pos="0">
                <a:srgbClr val="0293E0"/>
              </a:gs>
              <a:gs pos="90000">
                <a:srgbClr val="81D2FE"/>
              </a:gs>
              <a:gs pos="100000">
                <a:srgbClr val="81D2FE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117" name="Google Shape;117;p34"/>
          <p:cNvSpPr txBox="1"/>
          <p:nvPr>
            <p:ph idx="10" type="dt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34"/>
          <p:cNvSpPr txBox="1"/>
          <p:nvPr>
            <p:ph idx="11" type="ftr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34"/>
          <p:cNvSpPr txBox="1"/>
          <p:nvPr>
            <p:ph idx="12" type="sldNum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20" name="Google Shape;120;p34"/>
          <p:cNvGrpSpPr/>
          <p:nvPr/>
        </p:nvGrpSpPr>
        <p:grpSpPr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21" name="Google Shape;121;p34"/>
            <p:cNvSpPr/>
            <p:nvPr/>
          </p:nvSpPr>
          <p:spPr>
            <a:xfrm>
              <a:off x="4810125" y="4500563"/>
              <a:ext cx="4295775" cy="1016000"/>
            </a:xfrm>
            <a:custGeom>
              <a:rect b="b" l="l" r="r" t="t"/>
              <a:pathLst>
                <a:path extrusionOk="0" h="640" w="2706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>
                <a:alpha val="28627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122" name="Google Shape;122;p34"/>
            <p:cNvSpPr/>
            <p:nvPr/>
          </p:nvSpPr>
          <p:spPr>
            <a:xfrm>
              <a:off x="-309563" y="4318000"/>
              <a:ext cx="8280401" cy="1209675"/>
            </a:xfrm>
            <a:custGeom>
              <a:rect b="b" l="l" r="r" t="t"/>
              <a:pathLst>
                <a:path extrusionOk="0" h="762" w="5216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lt2">
                <a:alpha val="4000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123" name="Google Shape;123;p34"/>
            <p:cNvSpPr/>
            <p:nvPr/>
          </p:nvSpPr>
          <p:spPr>
            <a:xfrm>
              <a:off x="3175" y="4335463"/>
              <a:ext cx="8166100" cy="1101725"/>
            </a:xfrm>
            <a:custGeom>
              <a:rect b="b" l="l" r="r" t="t"/>
              <a:pathLst>
                <a:path extrusionOk="0" h="694" w="514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124" name="Google Shape;124;p34"/>
            <p:cNvSpPr/>
            <p:nvPr/>
          </p:nvSpPr>
          <p:spPr>
            <a:xfrm>
              <a:off x="4156075" y="4316413"/>
              <a:ext cx="4940300" cy="927100"/>
            </a:xfrm>
            <a:custGeom>
              <a:rect b="b" l="l" r="r" t="t"/>
              <a:pathLst>
                <a:path extrusionOk="0" h="584" w="3112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125" name="Google Shape;125;p34"/>
            <p:cNvSpPr/>
            <p:nvPr/>
          </p:nvSpPr>
          <p:spPr>
            <a:xfrm>
              <a:off x="-3905250" y="4294188"/>
              <a:ext cx="13011150" cy="1892300"/>
            </a:xfrm>
            <a:custGeom>
              <a:rect b="b" l="l" r="r" t="t"/>
              <a:pathLst>
                <a:path extrusionOk="0" h="1192" w="8196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</p:grpSp>
      <p:sp>
        <p:nvSpPr>
          <p:cNvPr id="126" name="Google Shape;126;p34"/>
          <p:cNvSpPr txBox="1"/>
          <p:nvPr>
            <p:ph type="title"/>
          </p:nvPr>
        </p:nvSpPr>
        <p:spPr>
          <a:xfrm rot="5400000">
            <a:off x="5414434" y="2662767"/>
            <a:ext cx="4487333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Candara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34"/>
          <p:cNvSpPr txBox="1"/>
          <p:nvPr>
            <p:ph idx="1" type="body"/>
          </p:nvPr>
        </p:nvSpPr>
        <p:spPr>
          <a:xfrm rot="5400000">
            <a:off x="1223433" y="681567"/>
            <a:ext cx="4487334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*"/>
              <a:defRPr/>
            </a:lvl1pPr>
            <a:lvl2pPr indent="-368300" lvl="1" marL="91440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200"/>
              <a:buChar char="*"/>
              <a:defRPr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*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*"/>
              <a:defRPr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*"/>
              <a:defRPr/>
            </a:lvl5pPr>
            <a:lvl6pPr indent="-342900" lvl="5" marL="2743200" algn="l">
              <a:spcBef>
                <a:spcPts val="384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spcBef>
                <a:spcPts val="384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spcBef>
                <a:spcPts val="384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spcBef>
                <a:spcPts val="384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5"/>
          <p:cNvSpPr txBox="1"/>
          <p:nvPr>
            <p:ph idx="1" type="body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*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*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*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*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*"/>
              <a:defRPr/>
            </a:lvl5pPr>
            <a:lvl6pPr indent="-342900" lvl="5" marL="2743200" algn="l">
              <a:spcBef>
                <a:spcPts val="384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spcBef>
                <a:spcPts val="384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spcBef>
                <a:spcPts val="384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spcBef>
                <a:spcPts val="384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33" name="Google Shape;33;p25"/>
          <p:cNvSpPr txBox="1"/>
          <p:nvPr>
            <p:ph idx="10" type="dt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5"/>
          <p:cNvSpPr txBox="1"/>
          <p:nvPr>
            <p:ph idx="11" type="ftr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5"/>
          <p:cNvSpPr txBox="1"/>
          <p:nvPr>
            <p:ph idx="12" type="sldNum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" name="Google Shape;36;p25"/>
          <p:cNvSpPr txBox="1"/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6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fmla="val 1272" name="adj"/>
            </a:avLst>
          </a:prstGeom>
          <a:gradFill>
            <a:gsLst>
              <a:gs pos="0">
                <a:srgbClr val="0293E0"/>
              </a:gs>
              <a:gs pos="100000">
                <a:srgbClr val="81D2FE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39" name="Google Shape;39;p26"/>
          <p:cNvSpPr/>
          <p:nvPr/>
        </p:nvSpPr>
        <p:spPr>
          <a:xfrm>
            <a:off x="6047438" y="4203592"/>
            <a:ext cx="2876429" cy="714026"/>
          </a:xfrm>
          <a:custGeom>
            <a:rect b="b" l="l" r="r" t="t"/>
            <a:pathLst>
              <a:path extrusionOk="0" h="640" w="2706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lt2">
              <a:alpha val="28627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40" name="Google Shape;40;p26"/>
          <p:cNvSpPr/>
          <p:nvPr/>
        </p:nvSpPr>
        <p:spPr>
          <a:xfrm>
            <a:off x="2619320" y="4075290"/>
            <a:ext cx="5544515" cy="850138"/>
          </a:xfrm>
          <a:custGeom>
            <a:rect b="b" l="l" r="r" t="t"/>
            <a:pathLst>
              <a:path extrusionOk="0" h="762" w="5216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lt2">
              <a:alpha val="4000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41" name="Google Shape;41;p26"/>
          <p:cNvSpPr/>
          <p:nvPr/>
        </p:nvSpPr>
        <p:spPr>
          <a:xfrm>
            <a:off x="2828728" y="4087562"/>
            <a:ext cx="5467980" cy="774272"/>
          </a:xfrm>
          <a:custGeom>
            <a:rect b="b" l="l" r="r" t="t"/>
            <a:pathLst>
              <a:path extrusionOk="0" h="694" w="514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42" name="Google Shape;42;p26"/>
          <p:cNvSpPr/>
          <p:nvPr/>
        </p:nvSpPr>
        <p:spPr>
          <a:xfrm>
            <a:off x="5609489" y="4074174"/>
            <a:ext cx="3308000" cy="651549"/>
          </a:xfrm>
          <a:custGeom>
            <a:rect b="b" l="l" r="r" t="t"/>
            <a:pathLst>
              <a:path extrusionOk="0" h="584" w="3112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43" name="Google Shape;43;p26"/>
          <p:cNvSpPr/>
          <p:nvPr/>
        </p:nvSpPr>
        <p:spPr>
          <a:xfrm>
            <a:off x="211665" y="4058555"/>
            <a:ext cx="8723376" cy="1329874"/>
          </a:xfrm>
          <a:custGeom>
            <a:rect b="b" l="l" r="r" t="t"/>
            <a:pathLst>
              <a:path extrusionOk="0" h="1192" w="8196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44" name="Google Shape;44;p26"/>
          <p:cNvSpPr txBox="1"/>
          <p:nvPr>
            <p:ph type="title"/>
          </p:nvPr>
        </p:nvSpPr>
        <p:spPr>
          <a:xfrm>
            <a:off x="690032" y="2463560"/>
            <a:ext cx="7772400" cy="15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ndara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6"/>
          <p:cNvSpPr txBox="1"/>
          <p:nvPr>
            <p:ph idx="1" type="body"/>
          </p:nvPr>
        </p:nvSpPr>
        <p:spPr>
          <a:xfrm>
            <a:off x="1367365" y="1437448"/>
            <a:ext cx="6417734" cy="939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384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384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384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384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26"/>
          <p:cNvSpPr txBox="1"/>
          <p:nvPr>
            <p:ph idx="10" type="dt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6"/>
          <p:cNvSpPr txBox="1"/>
          <p:nvPr>
            <p:ph idx="11" type="ftr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6"/>
          <p:cNvSpPr txBox="1"/>
          <p:nvPr>
            <p:ph idx="12" type="sldNum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7"/>
          <p:cNvSpPr txBox="1"/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7"/>
          <p:cNvSpPr txBox="1"/>
          <p:nvPr>
            <p:ph idx="10" type="dt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7"/>
          <p:cNvSpPr txBox="1"/>
          <p:nvPr>
            <p:ph idx="11" type="ftr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7"/>
          <p:cNvSpPr txBox="1"/>
          <p:nvPr>
            <p:ph idx="12" type="sldNum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4" name="Google Shape;54;p27"/>
          <p:cNvSpPr txBox="1"/>
          <p:nvPr>
            <p:ph idx="1" type="body"/>
          </p:nvPr>
        </p:nvSpPr>
        <p:spPr>
          <a:xfrm>
            <a:off x="676655" y="2679192"/>
            <a:ext cx="3822192" cy="3447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*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*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*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*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*"/>
              <a:defRPr/>
            </a:lvl5pPr>
            <a:lvl6pPr indent="-342900" lvl="5" marL="2743200" algn="l">
              <a:spcBef>
                <a:spcPts val="384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spcBef>
                <a:spcPts val="384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spcBef>
                <a:spcPts val="384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spcBef>
                <a:spcPts val="384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/>
        </p:txBody>
      </p:sp>
      <p:sp>
        <p:nvSpPr>
          <p:cNvPr id="55" name="Google Shape;55;p27"/>
          <p:cNvSpPr txBox="1"/>
          <p:nvPr>
            <p:ph idx="2" type="body"/>
          </p:nvPr>
        </p:nvSpPr>
        <p:spPr>
          <a:xfrm>
            <a:off x="4645152" y="2679192"/>
            <a:ext cx="3822192" cy="3447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*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*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*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*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*"/>
              <a:defRPr/>
            </a:lvl5pPr>
            <a:lvl6pPr indent="-342900" lvl="5" marL="2743200" algn="l">
              <a:spcBef>
                <a:spcPts val="384"/>
              </a:spcBef>
              <a:spcAft>
                <a:spcPts val="0"/>
              </a:spcAft>
              <a:buSzPts val="1800"/>
              <a:buChar char="●"/>
              <a:defRPr/>
            </a:lvl6pPr>
            <a:lvl7pPr indent="-342900" lvl="6" marL="3200400" algn="l">
              <a:spcBef>
                <a:spcPts val="384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spcBef>
                <a:spcPts val="384"/>
              </a:spcBef>
              <a:spcAft>
                <a:spcPts val="0"/>
              </a:spcAft>
              <a:buSzPts val="1800"/>
              <a:buChar char="●"/>
              <a:defRPr/>
            </a:lvl8pPr>
            <a:lvl9pPr indent="-342900" lvl="8" marL="4114800" algn="l">
              <a:spcBef>
                <a:spcPts val="384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8"/>
          <p:cNvSpPr txBox="1"/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ndara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8"/>
          <p:cNvSpPr txBox="1"/>
          <p:nvPr>
            <p:ph idx="1" type="body"/>
          </p:nvPr>
        </p:nvSpPr>
        <p:spPr>
          <a:xfrm>
            <a:off x="676656" y="2678114"/>
            <a:ext cx="3822192" cy="6397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480"/>
              </a:spcBef>
              <a:spcAft>
                <a:spcPts val="0"/>
              </a:spcAft>
              <a:buSzPts val="2400"/>
              <a:buNone/>
              <a:defRPr b="0" sz="2400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384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384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384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384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9" name="Google Shape;59;p28"/>
          <p:cNvSpPr txBox="1"/>
          <p:nvPr>
            <p:ph idx="2" type="body"/>
          </p:nvPr>
        </p:nvSpPr>
        <p:spPr>
          <a:xfrm>
            <a:off x="677332" y="3429000"/>
            <a:ext cx="3820055" cy="26971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spcBef>
                <a:spcPts val="400"/>
              </a:spcBef>
              <a:spcAft>
                <a:spcPts val="0"/>
              </a:spcAft>
              <a:buSzPts val="2000"/>
              <a:buChar char="*"/>
              <a:defRPr sz="20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*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*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*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*"/>
              <a:defRPr sz="1400"/>
            </a:lvl5pPr>
            <a:lvl6pPr indent="-330200" lvl="5" marL="2743200" algn="l">
              <a:spcBef>
                <a:spcPts val="384"/>
              </a:spcBef>
              <a:spcAft>
                <a:spcPts val="0"/>
              </a:spcAft>
              <a:buSzPts val="1600"/>
              <a:buChar char="●"/>
              <a:defRPr sz="1600"/>
            </a:lvl6pPr>
            <a:lvl7pPr indent="-330200" lvl="6" marL="3200400" algn="l">
              <a:spcBef>
                <a:spcPts val="384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spcBef>
                <a:spcPts val="384"/>
              </a:spcBef>
              <a:spcAft>
                <a:spcPts val="0"/>
              </a:spcAft>
              <a:buSzPts val="1600"/>
              <a:buChar char="●"/>
              <a:defRPr sz="1600"/>
            </a:lvl8pPr>
            <a:lvl9pPr indent="-330200" lvl="8" marL="4114800" algn="l">
              <a:spcBef>
                <a:spcPts val="384"/>
              </a:spcBef>
              <a:spcAft>
                <a:spcPts val="0"/>
              </a:spcAft>
              <a:buSzPts val="1600"/>
              <a:buChar char="●"/>
              <a:defRPr sz="1600"/>
            </a:lvl9pPr>
          </a:lstStyle>
          <a:p/>
        </p:txBody>
      </p:sp>
      <p:sp>
        <p:nvSpPr>
          <p:cNvPr id="60" name="Google Shape;60;p28"/>
          <p:cNvSpPr txBox="1"/>
          <p:nvPr>
            <p:ph idx="3" type="body"/>
          </p:nvPr>
        </p:nvSpPr>
        <p:spPr>
          <a:xfrm>
            <a:off x="4648200" y="2678113"/>
            <a:ext cx="3822192" cy="6397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480"/>
              </a:spcBef>
              <a:spcAft>
                <a:spcPts val="0"/>
              </a:spcAft>
              <a:buSzPts val="2400"/>
              <a:buNone/>
              <a:defRPr b="0" i="0" sz="2400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384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384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384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384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28"/>
          <p:cNvSpPr txBox="1"/>
          <p:nvPr>
            <p:ph idx="4" type="body"/>
          </p:nvPr>
        </p:nvSpPr>
        <p:spPr>
          <a:xfrm>
            <a:off x="4645025" y="3429000"/>
            <a:ext cx="3822192" cy="26971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spcBef>
                <a:spcPts val="400"/>
              </a:spcBef>
              <a:spcAft>
                <a:spcPts val="0"/>
              </a:spcAft>
              <a:buSzPts val="2000"/>
              <a:buChar char="*"/>
              <a:defRPr sz="20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*"/>
              <a:defRPr sz="1800"/>
            </a:lvl2pPr>
            <a:lvl3pPr indent="-330200" lvl="2" marL="1371600" algn="l">
              <a:spcBef>
                <a:spcPts val="320"/>
              </a:spcBef>
              <a:spcAft>
                <a:spcPts val="0"/>
              </a:spcAft>
              <a:buSzPts val="1600"/>
              <a:buChar char="*"/>
              <a:defRPr sz="16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SzPts val="1400"/>
              <a:buChar char="*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SzPts val="1400"/>
              <a:buChar char="*"/>
              <a:defRPr sz="1400"/>
            </a:lvl5pPr>
            <a:lvl6pPr indent="-330200" lvl="5" marL="2743200" algn="l">
              <a:spcBef>
                <a:spcPts val="384"/>
              </a:spcBef>
              <a:spcAft>
                <a:spcPts val="0"/>
              </a:spcAft>
              <a:buSzPts val="1600"/>
              <a:buChar char="●"/>
              <a:defRPr sz="1600"/>
            </a:lvl6pPr>
            <a:lvl7pPr indent="-330200" lvl="6" marL="3200400" algn="l">
              <a:spcBef>
                <a:spcPts val="384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spcBef>
                <a:spcPts val="384"/>
              </a:spcBef>
              <a:spcAft>
                <a:spcPts val="0"/>
              </a:spcAft>
              <a:buSzPts val="1600"/>
              <a:buChar char="●"/>
              <a:defRPr sz="1600"/>
            </a:lvl8pPr>
            <a:lvl9pPr indent="-330200" lvl="8" marL="4114800" algn="l">
              <a:spcBef>
                <a:spcPts val="384"/>
              </a:spcBef>
              <a:spcAft>
                <a:spcPts val="0"/>
              </a:spcAft>
              <a:buSzPts val="1600"/>
              <a:buChar char="●"/>
              <a:defRPr sz="1600"/>
            </a:lvl9pPr>
          </a:lstStyle>
          <a:p/>
        </p:txBody>
      </p:sp>
      <p:sp>
        <p:nvSpPr>
          <p:cNvPr id="62" name="Google Shape;62;p28"/>
          <p:cNvSpPr txBox="1"/>
          <p:nvPr>
            <p:ph idx="10" type="dt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8"/>
          <p:cNvSpPr txBox="1"/>
          <p:nvPr>
            <p:ph idx="11" type="ftr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8"/>
          <p:cNvSpPr txBox="1"/>
          <p:nvPr>
            <p:ph idx="12" type="sldNum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9"/>
          <p:cNvSpPr txBox="1"/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9"/>
          <p:cNvSpPr txBox="1"/>
          <p:nvPr>
            <p:ph idx="10" type="dt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9"/>
          <p:cNvSpPr txBox="1"/>
          <p:nvPr>
            <p:ph idx="11" type="ftr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9"/>
          <p:cNvSpPr txBox="1"/>
          <p:nvPr>
            <p:ph idx="12" type="sldNum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0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fmla="val 7136" name="adj"/>
            </a:avLst>
          </a:prstGeom>
          <a:gradFill>
            <a:gsLst>
              <a:gs pos="0">
                <a:srgbClr val="0293E0"/>
              </a:gs>
              <a:gs pos="90000">
                <a:srgbClr val="81D2FE"/>
              </a:gs>
              <a:gs pos="100000">
                <a:srgbClr val="81D2FE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grpSp>
        <p:nvGrpSpPr>
          <p:cNvPr id="72" name="Google Shape;72;p30"/>
          <p:cNvGrpSpPr/>
          <p:nvPr/>
        </p:nvGrpSpPr>
        <p:grpSpPr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3" name="Google Shape;73;p30"/>
            <p:cNvSpPr/>
            <p:nvPr/>
          </p:nvSpPr>
          <p:spPr>
            <a:xfrm>
              <a:off x="4810125" y="4500563"/>
              <a:ext cx="4295775" cy="1016000"/>
            </a:xfrm>
            <a:custGeom>
              <a:rect b="b" l="l" r="r" t="t"/>
              <a:pathLst>
                <a:path extrusionOk="0" h="640" w="2706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>
                <a:alpha val="28627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74" name="Google Shape;74;p30"/>
            <p:cNvSpPr/>
            <p:nvPr/>
          </p:nvSpPr>
          <p:spPr>
            <a:xfrm>
              <a:off x="-309563" y="4318000"/>
              <a:ext cx="8280401" cy="1209675"/>
            </a:xfrm>
            <a:custGeom>
              <a:rect b="b" l="l" r="r" t="t"/>
              <a:pathLst>
                <a:path extrusionOk="0" h="762" w="5216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lt2">
                <a:alpha val="4000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75" name="Google Shape;75;p30"/>
            <p:cNvSpPr/>
            <p:nvPr/>
          </p:nvSpPr>
          <p:spPr>
            <a:xfrm>
              <a:off x="3175" y="4335463"/>
              <a:ext cx="8166100" cy="1101725"/>
            </a:xfrm>
            <a:custGeom>
              <a:rect b="b" l="l" r="r" t="t"/>
              <a:pathLst>
                <a:path extrusionOk="0" h="694" w="514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76" name="Google Shape;76;p30"/>
            <p:cNvSpPr/>
            <p:nvPr/>
          </p:nvSpPr>
          <p:spPr>
            <a:xfrm>
              <a:off x="4156075" y="4316413"/>
              <a:ext cx="4940300" cy="927100"/>
            </a:xfrm>
            <a:custGeom>
              <a:rect b="b" l="l" r="r" t="t"/>
              <a:pathLst>
                <a:path extrusionOk="0" h="584" w="3112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77" name="Google Shape;77;p30"/>
            <p:cNvSpPr/>
            <p:nvPr/>
          </p:nvSpPr>
          <p:spPr>
            <a:xfrm>
              <a:off x="-3905251" y="4294188"/>
              <a:ext cx="13027839" cy="1892300"/>
            </a:xfrm>
            <a:custGeom>
              <a:rect b="b" l="l" r="r" t="t"/>
              <a:pathLst>
                <a:path extrusionOk="0" h="1192" w="8196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</p:grpSp>
      <p:sp>
        <p:nvSpPr>
          <p:cNvPr id="78" name="Google Shape;78;p30"/>
          <p:cNvSpPr txBox="1"/>
          <p:nvPr>
            <p:ph idx="10" type="dt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0"/>
          <p:cNvSpPr txBox="1"/>
          <p:nvPr>
            <p:ph idx="11" type="ftr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0"/>
          <p:cNvSpPr txBox="1"/>
          <p:nvPr>
            <p:ph idx="12" type="sldNum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fmla="val 7136" name="adj"/>
            </a:avLst>
          </a:prstGeom>
          <a:gradFill>
            <a:gsLst>
              <a:gs pos="0">
                <a:srgbClr val="0293E0"/>
              </a:gs>
              <a:gs pos="90000">
                <a:srgbClr val="81D2FE"/>
              </a:gs>
              <a:gs pos="100000">
                <a:srgbClr val="81D2FE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83" name="Google Shape;83;p31"/>
          <p:cNvSpPr txBox="1"/>
          <p:nvPr>
            <p:ph idx="10" type="dt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31"/>
          <p:cNvSpPr txBox="1"/>
          <p:nvPr>
            <p:ph idx="11" type="ftr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31"/>
          <p:cNvSpPr txBox="1"/>
          <p:nvPr>
            <p:ph idx="12" type="sldNum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6" name="Google Shape;86;p31"/>
          <p:cNvSpPr txBox="1"/>
          <p:nvPr>
            <p:ph idx="1" type="body"/>
          </p:nvPr>
        </p:nvSpPr>
        <p:spPr>
          <a:xfrm>
            <a:off x="914400" y="3581400"/>
            <a:ext cx="3352800" cy="1905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384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384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384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384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grpSp>
        <p:nvGrpSpPr>
          <p:cNvPr id="87" name="Google Shape;87;p31"/>
          <p:cNvGrpSpPr/>
          <p:nvPr/>
        </p:nvGrpSpPr>
        <p:grpSpPr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88" name="Google Shape;88;p31"/>
            <p:cNvSpPr/>
            <p:nvPr/>
          </p:nvSpPr>
          <p:spPr>
            <a:xfrm>
              <a:off x="4810125" y="4500563"/>
              <a:ext cx="4295775" cy="1016000"/>
            </a:xfrm>
            <a:custGeom>
              <a:rect b="b" l="l" r="r" t="t"/>
              <a:pathLst>
                <a:path extrusionOk="0" h="640" w="2706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>
                <a:alpha val="28627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89" name="Google Shape;89;p31"/>
            <p:cNvSpPr/>
            <p:nvPr/>
          </p:nvSpPr>
          <p:spPr>
            <a:xfrm>
              <a:off x="-309563" y="4318000"/>
              <a:ext cx="8280401" cy="1209675"/>
            </a:xfrm>
            <a:custGeom>
              <a:rect b="b" l="l" r="r" t="t"/>
              <a:pathLst>
                <a:path extrusionOk="0" h="762" w="5216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lt2">
                <a:alpha val="4000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90" name="Google Shape;90;p31"/>
            <p:cNvSpPr/>
            <p:nvPr/>
          </p:nvSpPr>
          <p:spPr>
            <a:xfrm>
              <a:off x="3175" y="4335463"/>
              <a:ext cx="8166100" cy="1101725"/>
            </a:xfrm>
            <a:custGeom>
              <a:rect b="b" l="l" r="r" t="t"/>
              <a:pathLst>
                <a:path extrusionOk="0" h="694" w="514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91" name="Google Shape;91;p31"/>
            <p:cNvSpPr/>
            <p:nvPr/>
          </p:nvSpPr>
          <p:spPr>
            <a:xfrm>
              <a:off x="4156075" y="4316413"/>
              <a:ext cx="4940300" cy="927100"/>
            </a:xfrm>
            <a:custGeom>
              <a:rect b="b" l="l" r="r" t="t"/>
              <a:pathLst>
                <a:path extrusionOk="0" h="584" w="3112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92" name="Google Shape;92;p31"/>
            <p:cNvSpPr/>
            <p:nvPr/>
          </p:nvSpPr>
          <p:spPr>
            <a:xfrm>
              <a:off x="-3905250" y="4294188"/>
              <a:ext cx="13011150" cy="1892300"/>
            </a:xfrm>
            <a:custGeom>
              <a:rect b="b" l="l" r="r" t="t"/>
              <a:pathLst>
                <a:path extrusionOk="0" h="1192" w="8196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</p:grpSp>
      <p:sp>
        <p:nvSpPr>
          <p:cNvPr id="93" name="Google Shape;93;p31"/>
          <p:cNvSpPr txBox="1"/>
          <p:nvPr>
            <p:ph type="title"/>
          </p:nvPr>
        </p:nvSpPr>
        <p:spPr>
          <a:xfrm>
            <a:off x="914400" y="2286000"/>
            <a:ext cx="33528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ndara"/>
              <a:buNone/>
              <a:defRPr sz="3200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31"/>
          <p:cNvSpPr txBox="1"/>
          <p:nvPr>
            <p:ph idx="2" type="body"/>
          </p:nvPr>
        </p:nvSpPr>
        <p:spPr>
          <a:xfrm>
            <a:off x="4651962" y="1828800"/>
            <a:ext cx="3904076" cy="38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68300" lvl="0" marL="457200" algn="l">
              <a:spcBef>
                <a:spcPts val="440"/>
              </a:spcBef>
              <a:spcAft>
                <a:spcPts val="0"/>
              </a:spcAft>
              <a:buClr>
                <a:schemeClr val="lt1"/>
              </a:buClr>
              <a:buSzPts val="2200"/>
              <a:buChar char="*"/>
              <a:defRPr sz="2200">
                <a:solidFill>
                  <a:schemeClr val="dk2"/>
                </a:solidFill>
              </a:defRPr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Char char="*"/>
              <a:defRPr sz="2000">
                <a:solidFill>
                  <a:schemeClr val="dk2"/>
                </a:solidFill>
              </a:defRPr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*"/>
              <a:defRPr sz="1800">
                <a:solidFill>
                  <a:schemeClr val="dk2"/>
                </a:solidFill>
              </a:defRPr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Char char="*"/>
              <a:defRPr sz="1600">
                <a:solidFill>
                  <a:schemeClr val="dk2"/>
                </a:solidFill>
              </a:defRPr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Char char="*"/>
              <a:defRPr sz="1600">
                <a:solidFill>
                  <a:schemeClr val="dk2"/>
                </a:solidFill>
              </a:defRPr>
            </a:lvl5pPr>
            <a:lvl6pPr indent="-355600" lvl="5" marL="2743200" algn="l">
              <a:spcBef>
                <a:spcPts val="384"/>
              </a:spcBef>
              <a:spcAft>
                <a:spcPts val="0"/>
              </a:spcAft>
              <a:buSzPts val="2000"/>
              <a:buChar char="●"/>
              <a:defRPr sz="2000"/>
            </a:lvl6pPr>
            <a:lvl7pPr indent="-355600" lvl="6" marL="3200400" algn="l">
              <a:spcBef>
                <a:spcPts val="384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spcBef>
                <a:spcPts val="384"/>
              </a:spcBef>
              <a:spcAft>
                <a:spcPts val="0"/>
              </a:spcAft>
              <a:buSzPts val="2000"/>
              <a:buChar char="●"/>
              <a:defRPr sz="2000"/>
            </a:lvl8pPr>
            <a:lvl9pPr indent="-355600" lvl="8" marL="4114800" algn="l">
              <a:spcBef>
                <a:spcPts val="384"/>
              </a:spcBef>
              <a:spcAft>
                <a:spcPts val="0"/>
              </a:spcAft>
              <a:buSzPts val="2000"/>
              <a:buChar char="●"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2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fmla="val 1272" name="adj"/>
            </a:avLst>
          </a:prstGeom>
          <a:gradFill>
            <a:gsLst>
              <a:gs pos="0">
                <a:srgbClr val="0293E0"/>
              </a:gs>
              <a:gs pos="100000">
                <a:srgbClr val="81D2FE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grpSp>
        <p:nvGrpSpPr>
          <p:cNvPr id="97" name="Google Shape;97;p32"/>
          <p:cNvGrpSpPr/>
          <p:nvPr/>
        </p:nvGrpSpPr>
        <p:grpSpPr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98" name="Google Shape;98;p32"/>
            <p:cNvSpPr/>
            <p:nvPr/>
          </p:nvSpPr>
          <p:spPr>
            <a:xfrm>
              <a:off x="4810125" y="4500563"/>
              <a:ext cx="4295775" cy="1016000"/>
            </a:xfrm>
            <a:custGeom>
              <a:rect b="b" l="l" r="r" t="t"/>
              <a:pathLst>
                <a:path extrusionOk="0" h="640" w="2706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>
                <a:alpha val="28627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99" name="Google Shape;99;p32"/>
            <p:cNvSpPr/>
            <p:nvPr/>
          </p:nvSpPr>
          <p:spPr>
            <a:xfrm>
              <a:off x="-309563" y="4318000"/>
              <a:ext cx="8280401" cy="1209675"/>
            </a:xfrm>
            <a:custGeom>
              <a:rect b="b" l="l" r="r" t="t"/>
              <a:pathLst>
                <a:path extrusionOk="0" h="762" w="5216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lt2">
                <a:alpha val="4000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100" name="Google Shape;100;p32"/>
            <p:cNvSpPr/>
            <p:nvPr/>
          </p:nvSpPr>
          <p:spPr>
            <a:xfrm>
              <a:off x="3175" y="4335463"/>
              <a:ext cx="8166100" cy="1101725"/>
            </a:xfrm>
            <a:custGeom>
              <a:rect b="b" l="l" r="r" t="t"/>
              <a:pathLst>
                <a:path extrusionOk="0" h="694" w="514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101" name="Google Shape;101;p32"/>
            <p:cNvSpPr/>
            <p:nvPr/>
          </p:nvSpPr>
          <p:spPr>
            <a:xfrm>
              <a:off x="4156075" y="4316413"/>
              <a:ext cx="4940300" cy="927100"/>
            </a:xfrm>
            <a:custGeom>
              <a:rect b="b" l="l" r="r" t="t"/>
              <a:pathLst>
                <a:path extrusionOk="0" h="584" w="3112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102" name="Google Shape;102;p32"/>
            <p:cNvSpPr/>
            <p:nvPr/>
          </p:nvSpPr>
          <p:spPr>
            <a:xfrm>
              <a:off x="-3905250" y="4294188"/>
              <a:ext cx="13011150" cy="1892300"/>
            </a:xfrm>
            <a:custGeom>
              <a:rect b="b" l="l" r="r" t="t"/>
              <a:pathLst>
                <a:path extrusionOk="0" h="1192" w="8196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</p:grpSp>
      <p:sp>
        <p:nvSpPr>
          <p:cNvPr id="103" name="Google Shape;103;p32"/>
          <p:cNvSpPr txBox="1"/>
          <p:nvPr>
            <p:ph type="title"/>
          </p:nvPr>
        </p:nvSpPr>
        <p:spPr>
          <a:xfrm>
            <a:off x="4874155" y="338667"/>
            <a:ext cx="3812645" cy="24299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ndara"/>
              <a:buNone/>
              <a:defRPr b="0" sz="2800"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32"/>
          <p:cNvSpPr txBox="1"/>
          <p:nvPr>
            <p:ph idx="1" type="body"/>
          </p:nvPr>
        </p:nvSpPr>
        <p:spPr>
          <a:xfrm>
            <a:off x="4868333" y="2785533"/>
            <a:ext cx="3818467" cy="24214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384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384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384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384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05" name="Google Shape;105;p32"/>
          <p:cNvSpPr txBox="1"/>
          <p:nvPr>
            <p:ph idx="10" type="dt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32"/>
          <p:cNvSpPr txBox="1"/>
          <p:nvPr>
            <p:ph idx="11" type="ftr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32"/>
          <p:cNvSpPr txBox="1"/>
          <p:nvPr>
            <p:ph idx="12" type="sldNum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8" name="Google Shape;108;p32"/>
          <p:cNvSpPr/>
          <p:nvPr>
            <p:ph idx="2" type="pic"/>
          </p:nvPr>
        </p:nvSpPr>
        <p:spPr>
          <a:xfrm>
            <a:off x="838200" y="1371600"/>
            <a:ext cx="3566160" cy="2926080"/>
          </a:xfrm>
          <a:prstGeom prst="roundRect">
            <a:avLst>
              <a:gd fmla="val 3924" name="adj"/>
            </a:avLst>
          </a:prstGeom>
          <a:solidFill>
            <a:schemeClr val="accent1"/>
          </a:solidFill>
          <a:ln>
            <a:noFill/>
          </a:ln>
          <a:effectLst>
            <a:reflection blurRad="0" dir="5400000" dist="5000" endA="0" endPos="30000" kx="0" rotWithShape="0" algn="bl" stA="30000" stPos="0" sy="-100000" ky="0"/>
          </a:effectLst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fmla="val 3362" name="adj"/>
            </a:avLst>
          </a:prstGeom>
          <a:gradFill>
            <a:gsLst>
              <a:gs pos="0">
                <a:srgbClr val="0293E0"/>
              </a:gs>
              <a:gs pos="90000">
                <a:srgbClr val="81D2FE"/>
              </a:gs>
              <a:gs pos="100000">
                <a:srgbClr val="81D2FE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grpSp>
        <p:nvGrpSpPr>
          <p:cNvPr id="7" name="Google Shape;7;p23"/>
          <p:cNvGrpSpPr/>
          <p:nvPr/>
        </p:nvGrpSpPr>
        <p:grpSpPr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8" name="Google Shape;8;p23"/>
            <p:cNvSpPr/>
            <p:nvPr/>
          </p:nvSpPr>
          <p:spPr>
            <a:xfrm>
              <a:off x="4810125" y="4500563"/>
              <a:ext cx="4295775" cy="1016000"/>
            </a:xfrm>
            <a:custGeom>
              <a:rect b="b" l="l" r="r" t="t"/>
              <a:pathLst>
                <a:path extrusionOk="0" h="640" w="2706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>
                <a:alpha val="28627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9" name="Google Shape;9;p23"/>
            <p:cNvSpPr/>
            <p:nvPr/>
          </p:nvSpPr>
          <p:spPr>
            <a:xfrm>
              <a:off x="-309563" y="4318000"/>
              <a:ext cx="8280401" cy="1209675"/>
            </a:xfrm>
            <a:custGeom>
              <a:rect b="b" l="l" r="r" t="t"/>
              <a:pathLst>
                <a:path extrusionOk="0" h="762" w="5216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lt2">
                <a:alpha val="4000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10" name="Google Shape;10;p23"/>
            <p:cNvSpPr/>
            <p:nvPr/>
          </p:nvSpPr>
          <p:spPr>
            <a:xfrm>
              <a:off x="3175" y="4335463"/>
              <a:ext cx="8166100" cy="1101725"/>
            </a:xfrm>
            <a:custGeom>
              <a:rect b="b" l="l" r="r" t="t"/>
              <a:pathLst>
                <a:path extrusionOk="0" h="694" w="514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11" name="Google Shape;11;p23"/>
            <p:cNvSpPr/>
            <p:nvPr/>
          </p:nvSpPr>
          <p:spPr>
            <a:xfrm>
              <a:off x="4156075" y="4316413"/>
              <a:ext cx="4940300" cy="927100"/>
            </a:xfrm>
            <a:custGeom>
              <a:rect b="b" l="l" r="r" t="t"/>
              <a:pathLst>
                <a:path extrusionOk="0" h="584" w="3112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12" name="Google Shape;12;p23"/>
            <p:cNvSpPr/>
            <p:nvPr/>
          </p:nvSpPr>
          <p:spPr>
            <a:xfrm>
              <a:off x="-3905251" y="4294188"/>
              <a:ext cx="13027839" cy="1892300"/>
            </a:xfrm>
            <a:custGeom>
              <a:rect b="b" l="l" r="r" t="t"/>
              <a:pathLst>
                <a:path extrusionOk="0" h="1192" w="8196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</p:grpSp>
      <p:sp>
        <p:nvSpPr>
          <p:cNvPr id="13" name="Google Shape;13;p23"/>
          <p:cNvSpPr txBox="1"/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ndara"/>
              <a:buNone/>
              <a:defRPr b="0" i="0" sz="4400" u="none" cap="none" strike="noStrike">
                <a:solidFill>
                  <a:srgbClr val="FFFFFF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" name="Google Shape;14;p23"/>
          <p:cNvSpPr txBox="1"/>
          <p:nvPr>
            <p:ph idx="10" type="dt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/>
        </p:txBody>
      </p:sp>
      <p:sp>
        <p:nvSpPr>
          <p:cNvPr id="15" name="Google Shape;15;p23"/>
          <p:cNvSpPr txBox="1"/>
          <p:nvPr>
            <p:ph idx="11" type="ftr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/>
        </p:txBody>
      </p:sp>
      <p:sp>
        <p:nvSpPr>
          <p:cNvPr id="16" name="Google Shape;16;p23"/>
          <p:cNvSpPr txBox="1"/>
          <p:nvPr>
            <p:ph idx="12" type="sldNum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sz="1000" u="none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indent="0" lvl="1" marL="0" marR="0" rtl="0" algn="ctr">
              <a:spcBef>
                <a:spcPts val="0"/>
              </a:spcBef>
              <a:buNone/>
              <a:defRPr b="0" sz="1000" u="none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indent="0" lvl="2" marL="0" marR="0" rtl="0" algn="ctr">
              <a:spcBef>
                <a:spcPts val="0"/>
              </a:spcBef>
              <a:buNone/>
              <a:defRPr b="0" sz="1000" u="none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indent="0" lvl="3" marL="0" marR="0" rtl="0" algn="ctr">
              <a:spcBef>
                <a:spcPts val="0"/>
              </a:spcBef>
              <a:buNone/>
              <a:defRPr b="0" sz="1000" u="none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indent="0" lvl="4" marL="0" marR="0" rtl="0" algn="ctr">
              <a:spcBef>
                <a:spcPts val="0"/>
              </a:spcBef>
              <a:buNone/>
              <a:defRPr b="0" sz="1000" u="none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indent="0" lvl="5" marL="0" marR="0" rtl="0" algn="ctr">
              <a:spcBef>
                <a:spcPts val="0"/>
              </a:spcBef>
              <a:buNone/>
              <a:defRPr b="0" sz="1000" u="none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indent="0" lvl="6" marL="0" marR="0" rtl="0" algn="ctr">
              <a:spcBef>
                <a:spcPts val="0"/>
              </a:spcBef>
              <a:buNone/>
              <a:defRPr b="0" sz="1000" u="none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indent="0" lvl="7" marL="0" marR="0" rtl="0" algn="ctr">
              <a:spcBef>
                <a:spcPts val="0"/>
              </a:spcBef>
              <a:buNone/>
              <a:defRPr b="0" sz="1000" u="none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indent="0" lvl="8" marL="0" marR="0" rtl="0" algn="ctr">
              <a:spcBef>
                <a:spcPts val="0"/>
              </a:spcBef>
              <a:buNone/>
              <a:defRPr b="0" sz="1000" u="none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" name="Google Shape;17;p23"/>
          <p:cNvSpPr txBox="1"/>
          <p:nvPr>
            <p:ph idx="1" type="body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*"/>
              <a:defRPr b="0" i="0" sz="2400" u="none" cap="none" strike="noStrike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indent="-368300" lvl="1" marL="914400" marR="0" rtl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Char char="*"/>
              <a:defRPr b="0" i="0" sz="2200" u="none" cap="none" strike="noStrike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*"/>
              <a:defRPr b="0" i="0" sz="2000" u="none" cap="none" strike="noStrike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*"/>
              <a:defRPr b="0" i="0" sz="1800" u="none" cap="none" strike="noStrike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*"/>
              <a:defRPr b="0" i="0" sz="1600" u="none" cap="none" strike="noStrike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indent="-317500" lvl="5" marL="2743200" marR="0" rtl="0" algn="l">
              <a:spcBef>
                <a:spcPts val="384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indent="-317500" lvl="6" marL="3200400" marR="0" rtl="0" algn="l">
              <a:spcBef>
                <a:spcPts val="384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indent="-317500" lvl="7" marL="3657600" marR="0" rtl="0" algn="l">
              <a:spcBef>
                <a:spcPts val="384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indent="-317500" lvl="8" marL="4114800" marR="0" rtl="0" algn="l">
              <a:spcBef>
                <a:spcPts val="384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chemeClr val="dk2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"/>
          <p:cNvSpPr txBox="1"/>
          <p:nvPr>
            <p:ph type="ctrTitle"/>
          </p:nvPr>
        </p:nvSpPr>
        <p:spPr>
          <a:xfrm>
            <a:off x="866216" y="1573307"/>
            <a:ext cx="6619244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mes New Roman"/>
              <a:buNone/>
            </a:pPr>
            <a:r>
              <a:rPr b="1" lang="en-US" sz="6000">
                <a:latin typeface="Times New Roman"/>
                <a:ea typeface="Times New Roman"/>
                <a:cs typeface="Times New Roman"/>
                <a:sym typeface="Times New Roman"/>
              </a:rPr>
              <a:t>MASK DETECTION SYSTEM</a:t>
            </a:r>
            <a:endParaRPr b="1" sz="6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3" name="Google Shape;133;p1"/>
          <p:cNvSpPr txBox="1"/>
          <p:nvPr>
            <p:ph idx="1" type="subTitle"/>
          </p:nvPr>
        </p:nvSpPr>
        <p:spPr>
          <a:xfrm>
            <a:off x="866216" y="2864225"/>
            <a:ext cx="6619244" cy="299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3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720"/>
              </a:spcBef>
              <a:spcAft>
                <a:spcPts val="0"/>
              </a:spcAft>
              <a:buSzPts val="3600"/>
              <a:buNone/>
            </a:pPr>
            <a:r>
              <a:rPr b="1" lang="en-US" sz="3600">
                <a:latin typeface="Times New Roman"/>
                <a:ea typeface="Times New Roman"/>
                <a:cs typeface="Times New Roman"/>
                <a:sym typeface="Times New Roman"/>
              </a:rPr>
              <a:t>presented by </a:t>
            </a:r>
            <a:endParaRPr/>
          </a:p>
          <a:p>
            <a:pPr indent="0" lvl="0" marL="0" rtl="0" algn="ctr">
              <a:spcBef>
                <a:spcPts val="720"/>
              </a:spcBef>
              <a:spcAft>
                <a:spcPts val="0"/>
              </a:spcAft>
              <a:buSzPts val="3600"/>
              <a:buNone/>
            </a:pPr>
            <a:r>
              <a:rPr b="1" lang="en-US" sz="3600">
                <a:latin typeface="Times New Roman"/>
                <a:ea typeface="Times New Roman"/>
                <a:cs typeface="Times New Roman"/>
                <a:sym typeface="Times New Roman"/>
              </a:rPr>
              <a:t>		Shubham  Ramjanak  Maurya</a:t>
            </a:r>
            <a:endParaRPr sz="3600"/>
          </a:p>
          <a:p>
            <a:pPr indent="0" lvl="0" marL="0" rtl="0" algn="ctr">
              <a:spcBef>
                <a:spcPts val="720"/>
              </a:spcBef>
              <a:spcAft>
                <a:spcPts val="0"/>
              </a:spcAft>
              <a:buSzPts val="3600"/>
              <a:buNone/>
            </a:pPr>
            <a:r>
              <a:rPr b="1" lang="en-US" sz="3600"/>
              <a:t>		 				</a:t>
            </a:r>
            <a:endParaRPr sz="3600"/>
          </a:p>
          <a:p>
            <a:pPr indent="0" lvl="0" marL="0" rtl="0" algn="ctr">
              <a:spcBef>
                <a:spcPts val="72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>
    <mc:Choice Requires="p14">
      <p:transition spd="slow">
        <p14:flash/>
      </p:transition>
    </mc:Choice>
    <mc:Fallback>
      <p:transition spd="med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0"/>
          <p:cNvSpPr txBox="1"/>
          <p:nvPr>
            <p:ph idx="1" type="body"/>
          </p:nvPr>
        </p:nvSpPr>
        <p:spPr>
          <a:xfrm>
            <a:off x="457200" y="1600200"/>
            <a:ext cx="84582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b="1" lang="en-US" u="sng"/>
              <a:t>Hardware Requirement:</a:t>
            </a:r>
            <a:r>
              <a:rPr lang="en-US"/>
              <a:t> </a:t>
            </a:r>
            <a:endParaRPr/>
          </a:p>
          <a:p>
            <a:pPr indent="0" lvl="0" marL="0" rtl="0" algn="just">
              <a:spcBef>
                <a:spcPts val="408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-274320" lvl="0" marL="274320" rtl="0" algn="just">
              <a:spcBef>
                <a:spcPts val="408"/>
              </a:spcBef>
              <a:spcAft>
                <a:spcPts val="0"/>
              </a:spcAft>
              <a:buSzPct val="100000"/>
              <a:buChar char="*"/>
            </a:pPr>
            <a:r>
              <a:rPr lang="en-US"/>
              <a:t>Processor   -              Intel core i3</a:t>
            </a:r>
            <a:endParaRPr/>
          </a:p>
          <a:p>
            <a:pPr indent="-274320" lvl="0" marL="274320" rtl="0" algn="just">
              <a:spcBef>
                <a:spcPts val="408"/>
              </a:spcBef>
              <a:spcAft>
                <a:spcPts val="0"/>
              </a:spcAft>
              <a:buSzPct val="100000"/>
              <a:buChar char="*"/>
            </a:pPr>
            <a:r>
              <a:rPr lang="en-US"/>
              <a:t>ROM           -              52xCD ROM</a:t>
            </a:r>
            <a:endParaRPr/>
          </a:p>
          <a:p>
            <a:pPr indent="-274320" lvl="0" marL="274320" rtl="0" algn="just">
              <a:spcBef>
                <a:spcPts val="408"/>
              </a:spcBef>
              <a:spcAft>
                <a:spcPts val="0"/>
              </a:spcAft>
              <a:buSzPct val="100000"/>
              <a:buChar char="*"/>
            </a:pPr>
            <a:r>
              <a:rPr lang="en-US"/>
              <a:t>RAM            -             4GB</a:t>
            </a:r>
            <a:endParaRPr/>
          </a:p>
          <a:p>
            <a:pPr indent="-274320" lvl="0" marL="274320" rtl="0" algn="just">
              <a:spcBef>
                <a:spcPts val="408"/>
              </a:spcBef>
              <a:spcAft>
                <a:spcPts val="0"/>
              </a:spcAft>
              <a:buSzPct val="100000"/>
              <a:buChar char="*"/>
            </a:pPr>
            <a:r>
              <a:rPr lang="en-US"/>
              <a:t>Others          -             Mouse, Keyboard, Router etc. </a:t>
            </a:r>
            <a:endParaRPr/>
          </a:p>
          <a:p>
            <a:pPr indent="-274320" lvl="0" marL="274320" rtl="0" algn="just">
              <a:spcBef>
                <a:spcPts val="408"/>
              </a:spcBef>
              <a:spcAft>
                <a:spcPts val="0"/>
              </a:spcAft>
              <a:buSzPct val="100000"/>
              <a:buChar char="*"/>
            </a:pPr>
            <a:r>
              <a:rPr lang="en-US"/>
              <a:t>Operating System -    Windows XP and later</a:t>
            </a:r>
            <a:endParaRPr/>
          </a:p>
          <a:p>
            <a:pPr indent="-274320" lvl="0" marL="274320" rtl="0" algn="just">
              <a:spcBef>
                <a:spcPts val="408"/>
              </a:spcBef>
              <a:spcAft>
                <a:spcPts val="0"/>
              </a:spcAft>
              <a:buSzPct val="100000"/>
              <a:buChar char="*"/>
            </a:pPr>
            <a:r>
              <a:rPr lang="en-US"/>
              <a:t>CPU   -                       Pentium 3, 500Mhz</a:t>
            </a:r>
            <a:endParaRPr/>
          </a:p>
          <a:p>
            <a:pPr indent="-274320" lvl="0" marL="274320" rtl="0" algn="just">
              <a:spcBef>
                <a:spcPts val="408"/>
              </a:spcBef>
              <a:spcAft>
                <a:spcPts val="0"/>
              </a:spcAft>
              <a:buSzPct val="100000"/>
              <a:buChar char="*"/>
            </a:pPr>
            <a:r>
              <a:rPr lang="en-US"/>
              <a:t>Hard Disk  -                500MB free space</a:t>
            </a:r>
            <a:endParaRPr/>
          </a:p>
          <a:p>
            <a:pPr indent="-274320" lvl="0" marL="274320" rtl="0" algn="just">
              <a:spcBef>
                <a:spcPts val="408"/>
              </a:spcBef>
              <a:spcAft>
                <a:spcPts val="0"/>
              </a:spcAft>
              <a:buSzPct val="100000"/>
              <a:buChar char="*"/>
            </a:pPr>
            <a:r>
              <a:rPr lang="en-US"/>
              <a:t>Network Speed  -       128 Kbits/sec</a:t>
            </a:r>
            <a:endParaRPr/>
          </a:p>
          <a:p>
            <a:pPr indent="-274320" lvl="0" marL="274320" rtl="0" algn="just">
              <a:spcBef>
                <a:spcPts val="408"/>
              </a:spcBef>
              <a:spcAft>
                <a:spcPts val="0"/>
              </a:spcAft>
              <a:buSzPct val="100000"/>
              <a:buChar char="*"/>
            </a:pPr>
            <a:r>
              <a:rPr lang="en-US"/>
              <a:t>Graphics Card  -         DirectX9 and 3D capable with 64MB of 			                VRAM</a:t>
            </a:r>
            <a:endParaRPr/>
          </a:p>
          <a:p>
            <a:pPr indent="-274320" lvl="0" marL="274320" rtl="0" algn="just">
              <a:spcBef>
                <a:spcPts val="408"/>
              </a:spcBef>
              <a:spcAft>
                <a:spcPts val="0"/>
              </a:spcAft>
              <a:buSzPct val="100000"/>
              <a:buChar char="*"/>
            </a:pPr>
            <a:r>
              <a:rPr lang="en-US"/>
              <a:t>Screen  -                    1024x768, "16-bit High Color" - DirectX 9 (to 			    run in Direct X mode)</a:t>
            </a:r>
            <a:endParaRPr/>
          </a:p>
          <a:p>
            <a:pPr indent="0" lvl="0" marL="36576" rtl="0" algn="l">
              <a:spcBef>
                <a:spcPts val="408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88" name="Google Shape;188;p10"/>
          <p:cNvSpPr txBox="1"/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ndara"/>
              <a:buNone/>
            </a:pPr>
            <a:r>
              <a:rPr b="1" lang="en-US" u="sng"/>
              <a:t>Tools and technology used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1"/>
          <p:cNvSpPr txBox="1"/>
          <p:nvPr>
            <p:ph idx="1" type="body"/>
          </p:nvPr>
        </p:nvSpPr>
        <p:spPr>
          <a:xfrm>
            <a:off x="457200" y="533400"/>
            <a:ext cx="7467600" cy="6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36576" rtl="0" algn="l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+------------------------+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| Disease Prediction |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+------------------------+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|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|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V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+---------------------------------+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| User Interface |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+---------------------------------+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|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|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+-----------------------------+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| User Input |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+-----------------------------+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|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|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+-----------------------------+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| Process User Input |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+-----------------------------+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|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|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n |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+---------------------------+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|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|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+-----------------------------+</a:t>
            </a:r>
            <a:endParaRPr/>
          </a:p>
          <a:p>
            <a:pPr indent="0" lvl="0" marL="36576" rtl="0" algn="l">
              <a:spcBef>
                <a:spcPts val="240"/>
              </a:spcBef>
              <a:spcAft>
                <a:spcPts val="0"/>
              </a:spcAft>
              <a:buSzPts val="1200"/>
              <a:buNone/>
            </a:pPr>
            <a:r>
              <a:rPr b="1" lang="en-US" sz="1200"/>
              <a:t>| Display Prediction </a:t>
            </a:r>
            <a:r>
              <a:rPr lang="en-US" sz="1200"/>
              <a:t>|</a:t>
            </a:r>
            <a:endParaRPr/>
          </a:p>
        </p:txBody>
      </p:sp>
      <p:sp>
        <p:nvSpPr>
          <p:cNvPr id="194" name="Google Shape;194;p11"/>
          <p:cNvSpPr txBox="1"/>
          <p:nvPr>
            <p:ph type="title"/>
          </p:nvPr>
        </p:nvSpPr>
        <p:spPr>
          <a:xfrm>
            <a:off x="457200" y="-304800"/>
            <a:ext cx="7467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ndara"/>
              <a:buNone/>
            </a:pPr>
            <a:r>
              <a:rPr lang="en-US"/>
              <a:t>Use Case Diagram</a:t>
            </a:r>
            <a:endParaRPr/>
          </a:p>
        </p:txBody>
      </p:sp>
      <p:cxnSp>
        <p:nvCxnSpPr>
          <p:cNvPr id="195" name="Google Shape;195;p11"/>
          <p:cNvCxnSpPr/>
          <p:nvPr/>
        </p:nvCxnSpPr>
        <p:spPr>
          <a:xfrm rot="-5400000">
            <a:off x="952500" y="3619500"/>
            <a:ext cx="4191000" cy="1219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96" name="Google Shape;196;p11"/>
          <p:cNvCxnSpPr/>
          <p:nvPr/>
        </p:nvCxnSpPr>
        <p:spPr>
          <a:xfrm>
            <a:off x="3657601" y="2133600"/>
            <a:ext cx="457199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197" name="Google Shape;197;p11"/>
          <p:cNvSpPr/>
          <p:nvPr/>
        </p:nvSpPr>
        <p:spPr>
          <a:xfrm>
            <a:off x="4120978" y="2056686"/>
            <a:ext cx="3581400" cy="4801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3657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ndara"/>
              <a:buNone/>
            </a:pPr>
            <a:r>
              <a:rPr lang="en-US"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+-------------------------------+</a:t>
            </a:r>
            <a:endParaRPr/>
          </a:p>
          <a:p>
            <a:pPr indent="0" lvl="0" marL="3657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ndara"/>
              <a:buNone/>
            </a:pPr>
            <a:r>
              <a:rPr lang="en-US"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| Disease Prediction |</a:t>
            </a:r>
            <a:endParaRPr/>
          </a:p>
          <a:p>
            <a:pPr indent="0" lvl="0" marL="3657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ndara"/>
              <a:buNone/>
            </a:pPr>
            <a:r>
              <a:rPr lang="en-US"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+-------------------------------+</a:t>
            </a:r>
            <a:endParaRPr/>
          </a:p>
          <a:p>
            <a:pPr indent="0" lvl="0" marL="3657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ndara"/>
              <a:buNone/>
            </a:pPr>
            <a:r>
              <a:rPr lang="en-US"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|</a:t>
            </a:r>
            <a:endParaRPr/>
          </a:p>
          <a:p>
            <a:pPr indent="0" lvl="0" marL="3657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ndara"/>
              <a:buNone/>
            </a:pPr>
            <a:r>
              <a:rPr lang="en-US"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|</a:t>
            </a:r>
            <a:endParaRPr/>
          </a:p>
          <a:p>
            <a:pPr indent="0" lvl="0" marL="3657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ndara"/>
              <a:buNone/>
            </a:pPr>
            <a:r>
              <a:rPr lang="en-US"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+-------------------------+</a:t>
            </a:r>
            <a:endParaRPr/>
          </a:p>
          <a:p>
            <a:pPr indent="0" lvl="0" marL="3657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ndara"/>
              <a:buNone/>
            </a:pPr>
            <a:r>
              <a:rPr lang="en-US"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| Diabetes Prediction |</a:t>
            </a:r>
            <a:endParaRPr/>
          </a:p>
          <a:p>
            <a:pPr indent="0" lvl="0" marL="3657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ndara"/>
              <a:buNone/>
            </a:pPr>
            <a:r>
              <a:rPr lang="en-US"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+-------------------------+</a:t>
            </a:r>
            <a:endParaRPr/>
          </a:p>
          <a:p>
            <a:pPr indent="0" lvl="0" marL="3657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ndara"/>
              <a:buNone/>
            </a:pPr>
            <a:r>
              <a:rPr lang="en-US"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|</a:t>
            </a:r>
            <a:endParaRPr/>
          </a:p>
          <a:p>
            <a:pPr indent="0" lvl="0" marL="3657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ndara"/>
              <a:buNone/>
            </a:pPr>
            <a:r>
              <a:rPr lang="en-US"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|</a:t>
            </a:r>
            <a:endParaRPr/>
          </a:p>
          <a:p>
            <a:pPr indent="0" lvl="0" marL="3657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ndara"/>
              <a:buNone/>
            </a:pPr>
            <a:r>
              <a:rPr lang="en-US"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+-------------------------+</a:t>
            </a:r>
            <a:endParaRPr/>
          </a:p>
          <a:p>
            <a:pPr indent="0" lvl="0" marL="3657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ndara"/>
              <a:buNone/>
            </a:pPr>
            <a:r>
              <a:rPr lang="en-US"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| Heart Disease Prediction |</a:t>
            </a:r>
            <a:endParaRPr/>
          </a:p>
          <a:p>
            <a:pPr indent="0" lvl="0" marL="3657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ndara"/>
              <a:buNone/>
            </a:pPr>
            <a:r>
              <a:rPr lang="en-US"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+-------------------------+</a:t>
            </a:r>
            <a:endParaRPr/>
          </a:p>
          <a:p>
            <a:pPr indent="0" lvl="0" marL="3657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ndara"/>
              <a:buNone/>
            </a:pPr>
            <a:r>
              <a:rPr lang="en-US"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|</a:t>
            </a:r>
            <a:endParaRPr/>
          </a:p>
          <a:p>
            <a:pPr indent="0" lvl="0" marL="3657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ndara"/>
              <a:buNone/>
            </a:pPr>
            <a:r>
              <a:rPr lang="en-US"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|</a:t>
            </a:r>
            <a:endParaRPr/>
          </a:p>
          <a:p>
            <a:pPr indent="0" lvl="0" marL="3657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ndara"/>
              <a:buNone/>
            </a:pPr>
            <a:r>
              <a:rPr lang="en-US"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+---------------------------+</a:t>
            </a:r>
            <a:endParaRPr/>
          </a:p>
          <a:p>
            <a:pPr indent="0" lvl="0" marL="3657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ndara"/>
              <a:buNone/>
            </a:pPr>
            <a:r>
              <a:rPr lang="en-US" sz="18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| Parkinson's Prediction</a:t>
            </a:r>
            <a:endParaRPr sz="1800">
              <a:solidFill>
                <a:schemeClr val="dk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cxnSp>
        <p:nvCxnSpPr>
          <p:cNvPr id="198" name="Google Shape;198;p11"/>
          <p:cNvCxnSpPr/>
          <p:nvPr/>
        </p:nvCxnSpPr>
        <p:spPr>
          <a:xfrm>
            <a:off x="2209800" y="6324600"/>
            <a:ext cx="228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1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26189" y="3394710"/>
            <a:ext cx="4099560" cy="201168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12"/>
          <p:cNvSpPr txBox="1"/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ndara"/>
              <a:buNone/>
            </a:pPr>
            <a:r>
              <a:rPr lang="en-US"/>
              <a:t>Block Diagram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3"/>
          <p:cNvSpPr txBox="1"/>
          <p:nvPr>
            <p:ph idx="1" type="body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36576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Logistic Regression</a:t>
            </a:r>
            <a:endParaRPr/>
          </a:p>
          <a:p>
            <a:pPr indent="0" lvl="0" marL="36576" rtl="0" algn="l">
              <a:spcBef>
                <a:spcPts val="48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10" name="Google Shape;210;p13"/>
          <p:cNvSpPr txBox="1"/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ndara"/>
              <a:buNone/>
            </a:pPr>
            <a:r>
              <a:rPr lang="en-US"/>
              <a:t>Mathematical Models</a:t>
            </a:r>
            <a:endParaRPr/>
          </a:p>
        </p:txBody>
      </p:sp>
      <p:pic>
        <p:nvPicPr>
          <p:cNvPr id="211" name="Google Shape;21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5455" y="2352674"/>
            <a:ext cx="7878945" cy="4124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4"/>
          <p:cNvSpPr txBox="1"/>
          <p:nvPr>
            <p:ph idx="1" type="body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36576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SVM(Support Vector Machine)</a:t>
            </a:r>
            <a:endParaRPr/>
          </a:p>
          <a:p>
            <a:pPr indent="0" lvl="0" marL="36576" rtl="0" algn="l">
              <a:spcBef>
                <a:spcPts val="48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17" name="Google Shape;217;p14"/>
          <p:cNvSpPr txBox="1"/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ndara"/>
              <a:buNone/>
            </a:pPr>
            <a:r>
              <a:rPr lang="en-US"/>
              <a:t>Mathematical Models</a:t>
            </a:r>
            <a:endParaRPr/>
          </a:p>
        </p:txBody>
      </p:sp>
      <p:pic>
        <p:nvPicPr>
          <p:cNvPr id="218" name="Google Shape;21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" y="2209800"/>
            <a:ext cx="7848600" cy="420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1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96230" y="2674938"/>
            <a:ext cx="6359477" cy="3451225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5"/>
          <p:cNvSpPr txBox="1"/>
          <p:nvPr>
            <p:ph type="title"/>
          </p:nvPr>
        </p:nvSpPr>
        <p:spPr>
          <a:xfrm>
            <a:off x="304800" y="274638"/>
            <a:ext cx="8686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rPr b="1" lang="en-US" sz="4800">
                <a:latin typeface="Calibri"/>
                <a:ea typeface="Calibri"/>
                <a:cs typeface="Calibri"/>
                <a:sym typeface="Calibri"/>
              </a:rPr>
              <a:t>Testing Approach Procedural Design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6"/>
          <p:cNvSpPr txBox="1"/>
          <p:nvPr>
            <p:ph idx="1" type="body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21920" lvl="0" marL="27432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230" name="Google Shape;23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714" y="0"/>
            <a:ext cx="9078817" cy="678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7"/>
          <p:cNvSpPr txBox="1"/>
          <p:nvPr>
            <p:ph idx="1" type="body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21920" lvl="0" marL="27432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236" name="Google Shape;23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654" y="0"/>
            <a:ext cx="9045146" cy="670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8"/>
          <p:cNvSpPr txBox="1"/>
          <p:nvPr>
            <p:ph idx="1" type="body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21920" lvl="0" marL="27432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42" name="Google Shape;242;p18"/>
          <p:cNvSpPr txBox="1"/>
          <p:nvPr>
            <p:ph type="title"/>
          </p:nvPr>
        </p:nvSpPr>
        <p:spPr>
          <a:xfrm>
            <a:off x="457200" y="274638"/>
            <a:ext cx="8001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rPr b="1" lang="en-US" sz="4400">
                <a:latin typeface="Calibri"/>
                <a:ea typeface="Calibri"/>
                <a:cs typeface="Calibri"/>
                <a:sym typeface="Calibri"/>
              </a:rPr>
              <a:t>Testing Approach Procedural Design</a:t>
            </a:r>
            <a:endParaRPr/>
          </a:p>
        </p:txBody>
      </p:sp>
      <p:pic>
        <p:nvPicPr>
          <p:cNvPr id="243" name="Google Shape;24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219200"/>
            <a:ext cx="8839200" cy="548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/>
          <p:nvPr>
            <p:ph type="title"/>
          </p:nvPr>
        </p:nvSpPr>
        <p:spPr>
          <a:xfrm>
            <a:off x="381000" y="274638"/>
            <a:ext cx="8458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rPr b="1" lang="en-US" sz="4800">
                <a:latin typeface="Calibri"/>
                <a:ea typeface="Calibri"/>
                <a:cs typeface="Calibri"/>
                <a:sym typeface="Calibri"/>
              </a:rPr>
              <a:t>Testing Approach Procedural Design</a:t>
            </a:r>
            <a:endParaRPr/>
          </a:p>
        </p:txBody>
      </p:sp>
      <p:pic>
        <p:nvPicPr>
          <p:cNvPr id="249" name="Google Shape;24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1314450"/>
            <a:ext cx="8534400" cy="531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"/>
          <p:cNvSpPr txBox="1"/>
          <p:nvPr>
            <p:ph idx="1" type="body"/>
          </p:nvPr>
        </p:nvSpPr>
        <p:spPr>
          <a:xfrm>
            <a:off x="457200" y="1600200"/>
            <a:ext cx="4876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74320" lvl="0" marL="274320" rtl="0" algn="just">
              <a:spcBef>
                <a:spcPts val="0"/>
              </a:spcBef>
              <a:spcAft>
                <a:spcPts val="0"/>
              </a:spcAft>
              <a:buSzPts val="2400"/>
              <a:buFont typeface="Noto Sans Symbols"/>
              <a:buChar char="❖"/>
            </a:pPr>
            <a:r>
              <a:rPr lang="en-US"/>
              <a:t>In this project we have developed the web app which will predict the various diseases.</a:t>
            </a:r>
            <a:endParaRPr/>
          </a:p>
          <a:p>
            <a:pPr indent="-274320" lvl="0" marL="274320" rtl="0" algn="just">
              <a:spcBef>
                <a:spcPts val="480"/>
              </a:spcBef>
              <a:spcAft>
                <a:spcPts val="0"/>
              </a:spcAft>
              <a:buSzPts val="2400"/>
              <a:buFont typeface="Noto Sans Symbols"/>
              <a:buChar char="❖"/>
            </a:pPr>
            <a:r>
              <a:rPr lang="en-US"/>
              <a:t>The user have to give input of the basic health data on the UI</a:t>
            </a:r>
            <a:endParaRPr/>
          </a:p>
          <a:p>
            <a:pPr indent="-274320" lvl="0" marL="274320" rtl="0" algn="just">
              <a:spcBef>
                <a:spcPts val="480"/>
              </a:spcBef>
              <a:spcAft>
                <a:spcPts val="0"/>
              </a:spcAft>
              <a:buSzPts val="2400"/>
              <a:buFont typeface="Noto Sans Symbols"/>
              <a:buChar char="❖"/>
            </a:pPr>
            <a:r>
              <a:rPr lang="en-US"/>
              <a:t>There are 3 disease which project can predict</a:t>
            </a:r>
            <a:endParaRPr/>
          </a:p>
          <a:p>
            <a:pPr indent="0" lvl="0" marL="36576" rtl="0" algn="just">
              <a:spcBef>
                <a:spcPts val="480"/>
              </a:spcBef>
              <a:spcAft>
                <a:spcPts val="0"/>
              </a:spcAft>
              <a:buSzPts val="2400"/>
              <a:buNone/>
            </a:pPr>
            <a:r>
              <a:rPr lang="en-US"/>
              <a:t>     1) Diabetes 2) Heart Disease 3) Parkinsons’s</a:t>
            </a:r>
            <a:endParaRPr/>
          </a:p>
          <a:p>
            <a:pPr indent="-121920" lvl="0" marL="274320" rtl="0" algn="l">
              <a:spcBef>
                <a:spcPts val="480"/>
              </a:spcBef>
              <a:spcAft>
                <a:spcPts val="0"/>
              </a:spcAft>
              <a:buSzPts val="24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139" name="Google Shape;139;p2"/>
          <p:cNvSpPr txBox="1"/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Times New Roman"/>
              <a:buNone/>
            </a:pPr>
            <a:r>
              <a:rPr b="1" lang="en-US" sz="4800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/>
          </a:p>
        </p:txBody>
      </p:sp>
      <p:pic>
        <p:nvPicPr>
          <p:cNvPr descr="image" id="140" name="Google Shape;14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4000" y="1676400"/>
            <a:ext cx="3657600" cy="388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/>
          <p:nvPr>
            <p:ph idx="1" type="body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36576" rtl="0" algn="just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We successfully build a system that predict more than one disease with high accuracy.</a:t>
            </a:r>
            <a:endParaRPr/>
          </a:p>
          <a:p>
            <a:pPr indent="0" lvl="0" marL="36576" rtl="0" algn="just">
              <a:spcBef>
                <a:spcPts val="480"/>
              </a:spcBef>
              <a:spcAft>
                <a:spcPts val="0"/>
              </a:spcAft>
              <a:buSzPts val="2400"/>
              <a:buNone/>
            </a:pPr>
            <a:r>
              <a:rPr lang="en-US"/>
              <a:t>It is easy to use as well. </a:t>
            </a:r>
            <a:endParaRPr/>
          </a:p>
          <a:p>
            <a:pPr indent="-274320" lvl="0" marL="274320" rtl="0" algn="just">
              <a:spcBef>
                <a:spcPts val="480"/>
              </a:spcBef>
              <a:spcAft>
                <a:spcPts val="0"/>
              </a:spcAft>
              <a:buSzPts val="2400"/>
              <a:buChar char="*"/>
            </a:pPr>
            <a:r>
              <a:rPr lang="en-US"/>
              <a:t>Our project identifies heart disease with an accuracy of 88%.</a:t>
            </a:r>
            <a:endParaRPr/>
          </a:p>
          <a:p>
            <a:pPr indent="-274320" lvl="0" marL="274320" rtl="0" algn="just">
              <a:spcBef>
                <a:spcPts val="480"/>
              </a:spcBef>
              <a:spcAft>
                <a:spcPts val="0"/>
              </a:spcAft>
              <a:buSzPts val="2400"/>
              <a:buChar char="*"/>
            </a:pPr>
            <a:r>
              <a:rPr lang="en-US"/>
              <a:t>Our project predicts diabetes disease with an accuracy of 78%.</a:t>
            </a:r>
            <a:endParaRPr/>
          </a:p>
          <a:p>
            <a:pPr indent="-274320" lvl="0" marL="274320" rtl="0" algn="just">
              <a:spcBef>
                <a:spcPts val="480"/>
              </a:spcBef>
              <a:spcAft>
                <a:spcPts val="0"/>
              </a:spcAft>
              <a:buSzPts val="2400"/>
              <a:buChar char="*"/>
            </a:pPr>
            <a:r>
              <a:rPr lang="en-US"/>
              <a:t>Our project predicts Parkinsin’s disease with an accuracy of 89%.</a:t>
            </a:r>
            <a:endParaRPr/>
          </a:p>
        </p:txBody>
      </p:sp>
      <p:sp>
        <p:nvSpPr>
          <p:cNvPr id="255" name="Google Shape;255;p20"/>
          <p:cNvSpPr txBox="1"/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Times New Roman"/>
              <a:buNone/>
            </a:pPr>
            <a:r>
              <a:rPr lang="en-US" sz="4800">
                <a:latin typeface="Times New Roman"/>
                <a:ea typeface="Times New Roman"/>
                <a:cs typeface="Times New Roman"/>
                <a:sym typeface="Times New Roman"/>
              </a:rPr>
              <a:t>Project Conclusion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1"/>
          <p:cNvSpPr txBox="1"/>
          <p:nvPr>
            <p:ph idx="1" type="body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74320" lvl="0" marL="274320" rtl="0" algn="l">
              <a:spcBef>
                <a:spcPts val="0"/>
              </a:spcBef>
              <a:spcAft>
                <a:spcPts val="0"/>
              </a:spcAft>
              <a:buSzPts val="2400"/>
              <a:buChar char="*"/>
            </a:pPr>
            <a:r>
              <a:rPr lang="en-US"/>
              <a:t>It will be very useful to healthcare industries like hospitals to identify diseases at early stage.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400"/>
              <a:buChar char="*"/>
            </a:pPr>
            <a:r>
              <a:rPr lang="en-US"/>
              <a:t>In the future we can add more diseases in the existing system.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400"/>
              <a:buChar char="*"/>
            </a:pPr>
            <a:r>
              <a:rPr lang="en-US"/>
              <a:t>We can try to improve the accuracy of prediction in order to decrease the mortality rate.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400"/>
              <a:buChar char="*"/>
            </a:pPr>
            <a:r>
              <a:rPr lang="en-US"/>
              <a:t>Try to make the system more user-friendly.</a:t>
            </a:r>
            <a:endParaRPr/>
          </a:p>
        </p:txBody>
      </p:sp>
      <p:sp>
        <p:nvSpPr>
          <p:cNvPr id="261" name="Google Shape;261;p21"/>
          <p:cNvSpPr txBox="1"/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Future Enhancement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2"/>
          <p:cNvSpPr txBox="1"/>
          <p:nvPr>
            <p:ph idx="1" type="body"/>
          </p:nvPr>
        </p:nvSpPr>
        <p:spPr>
          <a:xfrm>
            <a:off x="762000" y="2667000"/>
            <a:ext cx="7467600" cy="29319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36576" rtl="0" algn="ctr">
              <a:spcBef>
                <a:spcPts val="0"/>
              </a:spcBef>
              <a:spcAft>
                <a:spcPts val="0"/>
              </a:spcAft>
              <a:buSzPts val="8800"/>
              <a:buNone/>
            </a:pPr>
            <a:r>
              <a:rPr lang="en-US" sz="8800"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sz="8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"/>
          <p:cNvSpPr txBox="1"/>
          <p:nvPr>
            <p:ph idx="1" type="body"/>
          </p:nvPr>
        </p:nvSpPr>
        <p:spPr>
          <a:xfrm>
            <a:off x="304800" y="1219200"/>
            <a:ext cx="8534400" cy="51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36576" rtl="0" algn="just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800"/>
              <a:t>The problem at hand is to develop a predictive model that can accurately predict the likelihood of multiple diseases in individuals based on their relevant health data and medical history.</a:t>
            </a:r>
            <a:endParaRPr/>
          </a:p>
          <a:p>
            <a:pPr indent="-274320" lvl="0" marL="274320" rtl="0" algn="l">
              <a:spcBef>
                <a:spcPts val="560"/>
              </a:spcBef>
              <a:spcAft>
                <a:spcPts val="0"/>
              </a:spcAft>
              <a:buSzPts val="2800"/>
              <a:buFont typeface="Noto Sans Symbols"/>
              <a:buChar char="❖"/>
            </a:pPr>
            <a:r>
              <a:rPr lang="en-US" sz="2800"/>
              <a:t>Data Collection and Integration</a:t>
            </a:r>
            <a:endParaRPr/>
          </a:p>
          <a:p>
            <a:pPr indent="-274320" lvl="0" marL="274320" rtl="0" algn="l">
              <a:spcBef>
                <a:spcPts val="560"/>
              </a:spcBef>
              <a:spcAft>
                <a:spcPts val="0"/>
              </a:spcAft>
              <a:buSzPts val="2800"/>
              <a:buFont typeface="Noto Sans Symbols"/>
              <a:buChar char="❖"/>
            </a:pPr>
            <a:r>
              <a:rPr lang="en-US" sz="2800"/>
              <a:t>Feature Selection and Engineering</a:t>
            </a:r>
            <a:endParaRPr/>
          </a:p>
          <a:p>
            <a:pPr indent="-274320" lvl="0" marL="274320" rtl="0" algn="l">
              <a:spcBef>
                <a:spcPts val="560"/>
              </a:spcBef>
              <a:spcAft>
                <a:spcPts val="0"/>
              </a:spcAft>
              <a:buSzPts val="2800"/>
              <a:buFont typeface="Noto Sans Symbols"/>
              <a:buChar char="❖"/>
            </a:pPr>
            <a:r>
              <a:rPr lang="en-US" sz="2800"/>
              <a:t>Algorithm Deployment</a:t>
            </a:r>
            <a:endParaRPr/>
          </a:p>
          <a:p>
            <a:pPr indent="-274320" lvl="0" marL="274320" rtl="0" algn="l">
              <a:spcBef>
                <a:spcPts val="560"/>
              </a:spcBef>
              <a:spcAft>
                <a:spcPts val="0"/>
              </a:spcAft>
              <a:buSzPts val="2800"/>
              <a:buFont typeface="Noto Sans Symbols"/>
              <a:buChar char="❖"/>
            </a:pPr>
            <a:r>
              <a:rPr lang="en-US" sz="2800"/>
              <a:t>Model Training and Evaluation</a:t>
            </a:r>
            <a:endParaRPr/>
          </a:p>
          <a:p>
            <a:pPr indent="-274320" lvl="0" marL="274320" rtl="0" algn="l">
              <a:spcBef>
                <a:spcPts val="560"/>
              </a:spcBef>
              <a:spcAft>
                <a:spcPts val="0"/>
              </a:spcAft>
              <a:buSzPts val="2800"/>
              <a:buFont typeface="Noto Sans Symbols"/>
              <a:buChar char="❖"/>
            </a:pPr>
            <a:r>
              <a:rPr lang="en-US" sz="2800"/>
              <a:t>Interpretability and Explain ability</a:t>
            </a:r>
            <a:endParaRPr/>
          </a:p>
          <a:p>
            <a:pPr indent="-274320" lvl="0" marL="274320" rtl="0" algn="l">
              <a:spcBef>
                <a:spcPts val="560"/>
              </a:spcBef>
              <a:spcAft>
                <a:spcPts val="0"/>
              </a:spcAft>
              <a:buSzPts val="2800"/>
              <a:buFont typeface="Noto Sans Symbols"/>
              <a:buChar char="❖"/>
            </a:pPr>
            <a:r>
              <a:rPr lang="en-US" sz="2800"/>
              <a:t>Integration into Clinical Workflow</a:t>
            </a:r>
            <a:endParaRPr/>
          </a:p>
        </p:txBody>
      </p:sp>
      <p:sp>
        <p:nvSpPr>
          <p:cNvPr id="146" name="Google Shape;146;p3"/>
          <p:cNvSpPr txBox="1"/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mes New Roman"/>
              <a:buNone/>
            </a:pPr>
            <a:r>
              <a:rPr lang="en-US" sz="4800">
                <a:latin typeface="Times New Roman"/>
                <a:ea typeface="Times New Roman"/>
                <a:cs typeface="Times New Roman"/>
                <a:sym typeface="Times New Roman"/>
              </a:rPr>
              <a:t>PROBLEM DEFINATION</a:t>
            </a:r>
            <a:br>
              <a:rPr lang="en-US" sz="1600">
                <a:latin typeface="Calibri"/>
                <a:ea typeface="Calibri"/>
                <a:cs typeface="Calibri"/>
                <a:sym typeface="Calibri"/>
              </a:rPr>
            </a:b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"/>
          <p:cNvSpPr txBox="1"/>
          <p:nvPr>
            <p:ph idx="1" type="body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0" lvl="0" marL="36576" rtl="0" algn="just"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sz="2400"/>
              <a:t>The objective of the MULTIPLE DISEASE PREDICTION SYSTEM project is to develop a predictive model that can predict the disease by using medical history input.</a:t>
            </a:r>
            <a:endParaRPr/>
          </a:p>
          <a:p>
            <a:pPr indent="-274320" lvl="0" marL="274320" rtl="0" algn="just">
              <a:spcBef>
                <a:spcPts val="444"/>
              </a:spcBef>
              <a:spcAft>
                <a:spcPts val="0"/>
              </a:spcAft>
              <a:buSzPct val="100000"/>
              <a:buFont typeface="Noto Sans Symbols"/>
              <a:buChar char="❖"/>
            </a:pPr>
            <a:r>
              <a:rPr lang="en-US" sz="2400"/>
              <a:t>Early Detection and Prevention</a:t>
            </a:r>
            <a:endParaRPr/>
          </a:p>
          <a:p>
            <a:pPr indent="-274320" lvl="0" marL="274320" rtl="0" algn="just">
              <a:spcBef>
                <a:spcPts val="444"/>
              </a:spcBef>
              <a:spcAft>
                <a:spcPts val="0"/>
              </a:spcAft>
              <a:buSzPct val="100000"/>
              <a:buFont typeface="Noto Sans Symbols"/>
              <a:buChar char="❖"/>
            </a:pPr>
            <a:r>
              <a:rPr lang="en-US" sz="2400"/>
              <a:t>Comprehensive Disease Assessment</a:t>
            </a:r>
            <a:endParaRPr/>
          </a:p>
          <a:p>
            <a:pPr indent="-274320" lvl="0" marL="274320" rtl="0" algn="just">
              <a:spcBef>
                <a:spcPts val="444"/>
              </a:spcBef>
              <a:spcAft>
                <a:spcPts val="0"/>
              </a:spcAft>
              <a:buSzPct val="100000"/>
              <a:buFont typeface="Noto Sans Symbols"/>
              <a:buChar char="❖"/>
            </a:pPr>
            <a:r>
              <a:rPr lang="en-US" sz="2400"/>
              <a:t>Improved Clinical Decision Making</a:t>
            </a:r>
            <a:endParaRPr/>
          </a:p>
          <a:p>
            <a:pPr indent="-274320" lvl="0" marL="274320" rtl="0" algn="just">
              <a:spcBef>
                <a:spcPts val="444"/>
              </a:spcBef>
              <a:spcAft>
                <a:spcPts val="0"/>
              </a:spcAft>
              <a:buSzPct val="100000"/>
              <a:buFont typeface="Noto Sans Symbols"/>
              <a:buChar char="❖"/>
            </a:pPr>
            <a:r>
              <a:rPr lang="en-US" sz="2400"/>
              <a:t>Enhanced Patient Care and Engagement</a:t>
            </a:r>
            <a:endParaRPr/>
          </a:p>
          <a:p>
            <a:pPr indent="-274320" lvl="0" marL="274320" rtl="0" algn="just">
              <a:spcBef>
                <a:spcPts val="444"/>
              </a:spcBef>
              <a:spcAft>
                <a:spcPts val="0"/>
              </a:spcAft>
              <a:buSzPct val="100000"/>
              <a:buFont typeface="Noto Sans Symbols"/>
              <a:buChar char="❖"/>
            </a:pPr>
            <a:r>
              <a:rPr lang="en-US" sz="2400"/>
              <a:t>Efficient Resource Allocation</a:t>
            </a:r>
            <a:endParaRPr/>
          </a:p>
          <a:p>
            <a:pPr indent="-274320" lvl="0" marL="274320" rtl="0" algn="just">
              <a:spcBef>
                <a:spcPts val="444"/>
              </a:spcBef>
              <a:spcAft>
                <a:spcPts val="0"/>
              </a:spcAft>
              <a:buSzPct val="100000"/>
              <a:buFont typeface="Noto Sans Symbols"/>
              <a:buChar char="❖"/>
            </a:pPr>
            <a:r>
              <a:rPr lang="en-US" sz="2400"/>
              <a:t>Continual Improvement and Adaptability</a:t>
            </a:r>
            <a:endParaRPr sz="2400"/>
          </a:p>
        </p:txBody>
      </p:sp>
      <p:sp>
        <p:nvSpPr>
          <p:cNvPr id="152" name="Google Shape;152;p4"/>
          <p:cNvSpPr txBox="1"/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Times New Roman"/>
              <a:buNone/>
            </a:pPr>
            <a:r>
              <a:rPr b="1" lang="en-US" sz="4800">
                <a:latin typeface="Times New Roman"/>
                <a:ea typeface="Times New Roman"/>
                <a:cs typeface="Times New Roman"/>
                <a:sym typeface="Times New Roman"/>
              </a:rPr>
              <a:t>PROJECT OBJECTIVE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"/>
          <p:cNvSpPr txBox="1"/>
          <p:nvPr>
            <p:ph idx="1" type="body"/>
          </p:nvPr>
        </p:nvSpPr>
        <p:spPr>
          <a:xfrm>
            <a:off x="457200" y="1600200"/>
            <a:ext cx="8153400" cy="50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74320" lvl="0" marL="274320" rtl="0" algn="just">
              <a:spcBef>
                <a:spcPts val="0"/>
              </a:spcBef>
              <a:spcAft>
                <a:spcPts val="0"/>
              </a:spcAft>
              <a:buSzPts val="2400"/>
              <a:buFont typeface="Noto Sans Symbols"/>
              <a:buChar char="❖"/>
            </a:pPr>
            <a:r>
              <a:rPr lang="en-US"/>
              <a:t>The purpose of a MULTIPLE DISEASE PREDICTION SYSTEM project using supervised data. </a:t>
            </a:r>
            <a:endParaRPr/>
          </a:p>
          <a:p>
            <a:pPr indent="-274320" lvl="0" marL="274320" rtl="0" algn="just">
              <a:spcBef>
                <a:spcPts val="480"/>
              </a:spcBef>
              <a:spcAft>
                <a:spcPts val="0"/>
              </a:spcAft>
              <a:buSzPts val="2400"/>
              <a:buFont typeface="Noto Sans Symbols"/>
              <a:buChar char="❖"/>
            </a:pPr>
            <a:r>
              <a:rPr lang="en-US"/>
              <a:t>To develop a predictive model that can accurately forecast the occurrence or probability of multiple diseases or health conditions based on a given set of input variables or features. </a:t>
            </a:r>
            <a:endParaRPr/>
          </a:p>
          <a:p>
            <a:pPr indent="-274320" lvl="0" marL="274320" rtl="0" algn="just">
              <a:spcBef>
                <a:spcPts val="480"/>
              </a:spcBef>
              <a:spcAft>
                <a:spcPts val="0"/>
              </a:spcAft>
              <a:buSzPts val="2400"/>
              <a:buFont typeface="Noto Sans Symbols"/>
              <a:buChar char="❖"/>
            </a:pPr>
            <a:r>
              <a:rPr lang="en-US"/>
              <a:t>The project aims to leverage historical data and patterns to create a reliable tool for early detection, prevention, and management of various diseases..</a:t>
            </a:r>
            <a:endParaRPr/>
          </a:p>
        </p:txBody>
      </p:sp>
      <p:sp>
        <p:nvSpPr>
          <p:cNvPr id="158" name="Google Shape;158;p5"/>
          <p:cNvSpPr txBox="1"/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Tahoma"/>
              <a:buNone/>
            </a:pPr>
            <a:r>
              <a:rPr b="1" lang="en-US" sz="4800">
                <a:latin typeface="Tahoma"/>
                <a:ea typeface="Tahoma"/>
                <a:cs typeface="Tahoma"/>
                <a:sym typeface="Tahoma"/>
              </a:rPr>
              <a:t>Purpose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6"/>
          <p:cNvSpPr txBox="1"/>
          <p:nvPr>
            <p:ph idx="1" type="body"/>
          </p:nvPr>
        </p:nvSpPr>
        <p:spPr>
          <a:xfrm>
            <a:off x="457200" y="1295400"/>
            <a:ext cx="80010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36576" rtl="0" algn="just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The are various aspects related to data collection, preprocessing, model development, and evaluation</a:t>
            </a:r>
            <a:endParaRPr/>
          </a:p>
          <a:p>
            <a:pPr indent="-274320" lvl="0" marL="274320" rtl="0" algn="just">
              <a:spcBef>
                <a:spcPts val="480"/>
              </a:spcBef>
              <a:spcAft>
                <a:spcPts val="0"/>
              </a:spcAft>
              <a:buSzPts val="2400"/>
              <a:buFont typeface="Noto Sans Symbols"/>
              <a:buChar char="❖"/>
            </a:pPr>
            <a:r>
              <a:rPr lang="en-US"/>
              <a:t>Data Collection</a:t>
            </a:r>
            <a:endParaRPr/>
          </a:p>
          <a:p>
            <a:pPr indent="-274320" lvl="0" marL="274320" rtl="0" algn="just">
              <a:spcBef>
                <a:spcPts val="480"/>
              </a:spcBef>
              <a:spcAft>
                <a:spcPts val="0"/>
              </a:spcAft>
              <a:buSzPts val="2400"/>
              <a:buFont typeface="Noto Sans Symbols"/>
              <a:buChar char="❖"/>
            </a:pPr>
            <a:r>
              <a:rPr lang="en-US"/>
              <a:t>Data Preprocessing</a:t>
            </a:r>
            <a:endParaRPr/>
          </a:p>
          <a:p>
            <a:pPr indent="-274320" lvl="0" marL="274320" rtl="0" algn="just">
              <a:spcBef>
                <a:spcPts val="480"/>
              </a:spcBef>
              <a:spcAft>
                <a:spcPts val="0"/>
              </a:spcAft>
              <a:buSzPts val="2400"/>
              <a:buFont typeface="Noto Sans Symbols"/>
              <a:buChar char="❖"/>
            </a:pPr>
            <a:r>
              <a:rPr lang="en-US"/>
              <a:t>Feature Selection/Engineering</a:t>
            </a:r>
            <a:endParaRPr/>
          </a:p>
          <a:p>
            <a:pPr indent="-274320" lvl="0" marL="274320" rtl="0" algn="just">
              <a:spcBef>
                <a:spcPts val="480"/>
              </a:spcBef>
              <a:spcAft>
                <a:spcPts val="0"/>
              </a:spcAft>
              <a:buSzPts val="2400"/>
              <a:buFont typeface="Noto Sans Symbols"/>
              <a:buChar char="❖"/>
            </a:pPr>
            <a:r>
              <a:rPr lang="en-US"/>
              <a:t>Model Development</a:t>
            </a:r>
            <a:endParaRPr/>
          </a:p>
          <a:p>
            <a:pPr indent="-274320" lvl="0" marL="274320" rtl="0" algn="just">
              <a:spcBef>
                <a:spcPts val="480"/>
              </a:spcBef>
              <a:spcAft>
                <a:spcPts val="0"/>
              </a:spcAft>
              <a:buSzPts val="2400"/>
              <a:buFont typeface="Noto Sans Symbols"/>
              <a:buChar char="❖"/>
            </a:pPr>
            <a:r>
              <a:rPr lang="en-US"/>
              <a:t>Model Evaluation</a:t>
            </a:r>
            <a:endParaRPr/>
          </a:p>
          <a:p>
            <a:pPr indent="-274320" lvl="0" marL="274320" rtl="0" algn="just">
              <a:spcBef>
                <a:spcPts val="480"/>
              </a:spcBef>
              <a:spcAft>
                <a:spcPts val="0"/>
              </a:spcAft>
              <a:buSzPts val="2400"/>
              <a:buFont typeface="Noto Sans Symbols"/>
              <a:buChar char="❖"/>
            </a:pPr>
            <a:r>
              <a:rPr lang="en-US"/>
              <a:t>Model Deployment and Integration</a:t>
            </a:r>
            <a:endParaRPr/>
          </a:p>
          <a:p>
            <a:pPr indent="-274320" lvl="0" marL="274320" rtl="0" algn="just">
              <a:spcBef>
                <a:spcPts val="480"/>
              </a:spcBef>
              <a:spcAft>
                <a:spcPts val="0"/>
              </a:spcAft>
              <a:buSzPts val="2400"/>
              <a:buFont typeface="Noto Sans Symbols"/>
              <a:buChar char="❖"/>
            </a:pPr>
            <a:r>
              <a:rPr lang="en-US"/>
              <a:t>Ethical and Legal Considerations</a:t>
            </a:r>
            <a:endParaRPr/>
          </a:p>
        </p:txBody>
      </p:sp>
      <p:sp>
        <p:nvSpPr>
          <p:cNvPr id="164" name="Google Shape;164;p6"/>
          <p:cNvSpPr txBox="1"/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Tahoma"/>
              <a:buNone/>
            </a:pPr>
            <a:r>
              <a:rPr b="1" lang="en-US" sz="4800">
                <a:latin typeface="Tahoma"/>
                <a:ea typeface="Tahoma"/>
                <a:cs typeface="Tahoma"/>
                <a:sym typeface="Tahoma"/>
              </a:rPr>
              <a:t>Scope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7"/>
          <p:cNvSpPr txBox="1"/>
          <p:nvPr>
            <p:ph idx="1" type="body"/>
          </p:nvPr>
        </p:nvSpPr>
        <p:spPr>
          <a:xfrm>
            <a:off x="152400" y="1600200"/>
            <a:ext cx="89154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36576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Applicability across various domains and can be beneficial in several contexts. 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400"/>
              <a:buFont typeface="Noto Sans Symbols"/>
              <a:buChar char="❖"/>
            </a:pPr>
            <a:r>
              <a:rPr lang="en-US"/>
              <a:t>Clinical Decision Support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400"/>
              <a:buFont typeface="Noto Sans Symbols"/>
              <a:buChar char="❖"/>
            </a:pPr>
            <a:r>
              <a:rPr lang="en-US"/>
              <a:t>Disease Prevention and Early Intervention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400"/>
              <a:buFont typeface="Noto Sans Symbols"/>
              <a:buChar char="❖"/>
            </a:pPr>
            <a:r>
              <a:rPr lang="en-US"/>
              <a:t> Public Health Planning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400"/>
              <a:buFont typeface="Noto Sans Symbols"/>
              <a:buChar char="❖"/>
            </a:pPr>
            <a:r>
              <a:rPr lang="en-US"/>
              <a:t>Personalized Medicine and Precision Healthcare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400"/>
              <a:buFont typeface="Noto Sans Symbols"/>
              <a:buChar char="❖"/>
            </a:pPr>
            <a:r>
              <a:rPr lang="en-US"/>
              <a:t>Clinical Trials and Research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400"/>
              <a:buFont typeface="Noto Sans Symbols"/>
              <a:buChar char="❖"/>
            </a:pPr>
            <a:r>
              <a:rPr lang="en-US"/>
              <a:t>Health Insurance and Actuarial Analysis</a:t>
            </a:r>
            <a:endParaRPr/>
          </a:p>
        </p:txBody>
      </p:sp>
      <p:sp>
        <p:nvSpPr>
          <p:cNvPr id="170" name="Google Shape;170;p7"/>
          <p:cNvSpPr txBox="1"/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Tahoma"/>
              <a:buNone/>
            </a:pPr>
            <a:r>
              <a:rPr b="1" lang="en-US" sz="4800">
                <a:latin typeface="Tahoma"/>
                <a:ea typeface="Tahoma"/>
                <a:cs typeface="Tahoma"/>
                <a:sym typeface="Tahoma"/>
              </a:rPr>
              <a:t>Applicability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8"/>
          <p:cNvSpPr txBox="1"/>
          <p:nvPr>
            <p:ph idx="1" type="body"/>
          </p:nvPr>
        </p:nvSpPr>
        <p:spPr>
          <a:xfrm>
            <a:off x="76200" y="1600200"/>
            <a:ext cx="8991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36576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Software Requirements: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400"/>
              <a:buFont typeface="Courier New"/>
              <a:buChar char="o"/>
            </a:pPr>
            <a:r>
              <a:rPr lang="en-US"/>
              <a:t>Operating System – Windows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400"/>
              <a:buFont typeface="Courier New"/>
              <a:buChar char="o"/>
            </a:pPr>
            <a:r>
              <a:rPr lang="en-US"/>
              <a:t>Web-Technology - Streamlit frame work in Spyder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400"/>
              <a:buFont typeface="Courier New"/>
              <a:buChar char="o"/>
            </a:pPr>
            <a:r>
              <a:rPr lang="en-US"/>
              <a:t>Back-End- Python in Google Colab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400"/>
              <a:buFont typeface="Courier New"/>
              <a:buChar char="o"/>
            </a:pPr>
            <a:r>
              <a:rPr lang="en-US"/>
              <a:t>Environment – Conda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400"/>
              <a:buFont typeface="Courier New"/>
              <a:buChar char="o"/>
            </a:pPr>
            <a:r>
              <a:rPr lang="en-US"/>
              <a:t>Libraries - Numpy, Pandas, Matplotlib, Sci-kit 			    learn, Pickle, Streamlit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400"/>
              <a:buFont typeface="Courier New"/>
              <a:buChar char="o"/>
            </a:pPr>
            <a:r>
              <a:rPr lang="en-US"/>
              <a:t>Database -  Dataset</a:t>
            </a:r>
            <a:endParaRPr/>
          </a:p>
        </p:txBody>
      </p:sp>
      <p:sp>
        <p:nvSpPr>
          <p:cNvPr id="176" name="Google Shape;176;p8"/>
          <p:cNvSpPr txBox="1"/>
          <p:nvPr>
            <p:ph type="title"/>
          </p:nvPr>
        </p:nvSpPr>
        <p:spPr>
          <a:xfrm>
            <a:off x="457200" y="274638"/>
            <a:ext cx="8382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mes New Roman"/>
              <a:buNone/>
            </a:pPr>
            <a:r>
              <a:rPr b="1" lang="en-US" sz="4800">
                <a:latin typeface="Times New Roman"/>
                <a:ea typeface="Times New Roman"/>
                <a:cs typeface="Times New Roman"/>
                <a:sym typeface="Times New Roman"/>
              </a:rPr>
              <a:t>SOFTWARE REQUIREMENTS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9"/>
          <p:cNvSpPr txBox="1"/>
          <p:nvPr>
            <p:ph idx="1" type="body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36576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Hardware Requirements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400"/>
              <a:buFont typeface="Courier New"/>
              <a:buChar char="o"/>
            </a:pPr>
            <a:r>
              <a:rPr lang="en-US"/>
              <a:t>Pentium-IV (Processor)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400"/>
              <a:buFont typeface="Courier New"/>
              <a:buChar char="o"/>
            </a:pPr>
            <a:r>
              <a:rPr lang="en-US"/>
              <a:t>RAM - 256 MB RAM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400"/>
              <a:buFont typeface="Courier New"/>
              <a:buChar char="o"/>
            </a:pPr>
            <a:r>
              <a:rPr lang="en-US"/>
              <a:t>512 KB Cache Memory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400"/>
              <a:buFont typeface="Courier New"/>
              <a:buChar char="o"/>
            </a:pPr>
            <a:r>
              <a:rPr lang="en-US"/>
              <a:t>Hard Disk 10 GB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400"/>
              <a:buFont typeface="Courier New"/>
              <a:buChar char="o"/>
            </a:pPr>
            <a:r>
              <a:rPr lang="en-US"/>
              <a:t>Microsoft Compatible 101 or More Key Board</a:t>
            </a:r>
            <a:endParaRPr/>
          </a:p>
          <a:p>
            <a:pPr indent="-274320" lvl="0" marL="274320" rtl="0" algn="l">
              <a:spcBef>
                <a:spcPts val="480"/>
              </a:spcBef>
              <a:spcAft>
                <a:spcPts val="0"/>
              </a:spcAft>
              <a:buSzPts val="2400"/>
              <a:buFont typeface="Courier New"/>
              <a:buChar char="o"/>
            </a:pPr>
            <a:r>
              <a:rPr lang="en-US"/>
              <a:t>Bandwidth with 100kbps or above</a:t>
            </a:r>
            <a:endParaRPr/>
          </a:p>
        </p:txBody>
      </p:sp>
      <p:sp>
        <p:nvSpPr>
          <p:cNvPr id="182" name="Google Shape;182;p9"/>
          <p:cNvSpPr txBox="1"/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mes New Roman"/>
              <a:buNone/>
            </a:pPr>
            <a:r>
              <a:rPr b="1" lang="en-US" sz="4400">
                <a:latin typeface="Times New Roman"/>
                <a:ea typeface="Times New Roman"/>
                <a:cs typeface="Times New Roman"/>
                <a:sym typeface="Times New Roman"/>
              </a:rPr>
              <a:t>HARDWARE REQUIREMENTS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aveform">
  <a:themeElements>
    <a:clrScheme name="Waveform">
      <a:dk1>
        <a:srgbClr val="000000"/>
      </a:dk1>
      <a:lt1>
        <a:srgbClr val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2023-06-15T16:33:26Z</dcterms:created>
  <dc:creator>Windows User</dc:creator>
</cp:coreProperties>
</file>